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22"/>
  </p:notesMasterIdLst>
  <p:handoutMasterIdLst>
    <p:handoutMasterId r:id="rId23"/>
  </p:handoutMasterIdLst>
  <p:sldIdLst>
    <p:sldId id="464" r:id="rId3"/>
    <p:sldId id="480" r:id="rId4"/>
    <p:sldId id="474" r:id="rId5"/>
    <p:sldId id="475" r:id="rId6"/>
    <p:sldId id="476" r:id="rId7"/>
    <p:sldId id="478" r:id="rId8"/>
    <p:sldId id="388" r:id="rId9"/>
    <p:sldId id="472" r:id="rId10"/>
    <p:sldId id="444" r:id="rId11"/>
    <p:sldId id="449" r:id="rId12"/>
    <p:sldId id="477" r:id="rId13"/>
    <p:sldId id="471" r:id="rId14"/>
    <p:sldId id="487" r:id="rId15"/>
    <p:sldId id="489" r:id="rId16"/>
    <p:sldId id="488" r:id="rId17"/>
    <p:sldId id="485" r:id="rId18"/>
    <p:sldId id="483" r:id="rId19"/>
    <p:sldId id="484" r:id="rId20"/>
    <p:sldId id="481" r:id="rId21"/>
  </p:sldIdLst>
  <p:sldSz cx="50550763" cy="28803600"/>
  <p:notesSz cx="9947275" cy="6858000"/>
  <p:defaultTextStyle>
    <a:defPPr>
      <a:defRPr lang="fr-FR"/>
    </a:defPPr>
    <a:lvl1pPr marL="0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2413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4825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17238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89650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62063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34476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06888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79301" algn="l" defTabSz="2944825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2096">
          <p15:clr>
            <a:srgbClr val="A4A3A4"/>
          </p15:clr>
        </p15:guide>
        <p15:guide id="4" pos="89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DF8BA"/>
    <a:srgbClr val="314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0" autoAdjust="0"/>
    <p:restoredTop sz="99657" autoAdjust="0"/>
  </p:normalViewPr>
  <p:slideViewPr>
    <p:cSldViewPr>
      <p:cViewPr varScale="1">
        <p:scale>
          <a:sx n="21" d="100"/>
          <a:sy n="21" d="100"/>
        </p:scale>
        <p:origin x="336" y="57"/>
      </p:cViewPr>
      <p:guideLst>
        <p:guide orient="horz" pos="2880"/>
        <p:guide pos="2160"/>
        <p:guide orient="horz" pos="12096"/>
        <p:guide pos="89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18&#232;me%20anniversaire%20INDH\graphes%20P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18&#232;me%20anniversaire%20INDH\graphes%20P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0"/>
            </a:pPr>
            <a:r>
              <a:rPr lang="ar-MA" sz="8000" dirty="0"/>
              <a:t>التكلفة الاجمالية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التكملة الاجمالية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8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محور صحة الأم والطفل</c:v>
                </c:pt>
                <c:pt idx="1">
                  <c:v>محور تعميم التعليم الأولي</c:v>
                </c:pt>
                <c:pt idx="2">
                  <c:v>محور دعم التمدرس ومحاربة الهدر المدرسي</c:v>
                </c:pt>
              </c:strCache>
            </c:strRef>
          </c:cat>
          <c:val>
            <c:numRef>
              <c:f>Feuil1!$B$2:$B$4</c:f>
              <c:numCache>
                <c:formatCode>#,##0.00</c:formatCode>
                <c:ptCount val="3"/>
                <c:pt idx="0">
                  <c:v>10194423</c:v>
                </c:pt>
                <c:pt idx="1">
                  <c:v>61008533</c:v>
                </c:pt>
                <c:pt idx="2">
                  <c:v>124529663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0-4B27-8971-3C8EBFC787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3.0106786046905427E-2"/>
          <c:y val="9.833219276943661E-2"/>
          <c:w val="0.94400061383456102"/>
          <c:h val="9.6967816269464463E-2"/>
        </c:manualLayout>
      </c:layout>
      <c:overlay val="0"/>
      <c:txPr>
        <a:bodyPr/>
        <a:lstStyle/>
        <a:p>
          <a:pPr>
            <a:defRPr sz="3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8000"/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عدد المشاريع والعمليات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8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محور صحة الأم والطفل</c:v>
                </c:pt>
                <c:pt idx="1">
                  <c:v>محور تعميم التعليم الأولي</c:v>
                </c:pt>
                <c:pt idx="2">
                  <c:v>مجور دعم التمدرس ومحاربة الهدر المدرسي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39</c:v>
                </c:pt>
                <c:pt idx="1">
                  <c:v>200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6-4DC3-9826-B0FC19F3AA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1.8279990241332051E-2"/>
          <c:y val="9.660590711215758E-2"/>
          <c:w val="0.9626757429821059"/>
          <c:h val="8.8046928595596777E-2"/>
        </c:manualLayout>
      </c:layout>
      <c:overlay val="0"/>
      <c:txPr>
        <a:bodyPr/>
        <a:lstStyle/>
        <a:p>
          <a:pPr>
            <a:defRPr sz="3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8000"/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عدد المستفيدين</c:v>
                </c:pt>
              </c:strCache>
            </c:strRef>
          </c:tx>
          <c:dLbls>
            <c:dLbl>
              <c:idx val="1"/>
              <c:layout>
                <c:manualLayout>
                  <c:x val="3.649110037715874E-2"/>
                  <c:y val="7.8787902931163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2-43E5-A4E2-CE7AD93FC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محور صحة الأم والطفل</c:v>
                </c:pt>
                <c:pt idx="1">
                  <c:v>محور تعميم التعليم الأولي</c:v>
                </c:pt>
                <c:pt idx="2">
                  <c:v>محور تدعم التمدرس ومحاربة الهدر المدرسي</c:v>
                </c:pt>
              </c:strCache>
            </c:strRef>
          </c:cat>
          <c:val>
            <c:numRef>
              <c:f>Feuil1!$B$2:$B$4</c:f>
              <c:numCache>
                <c:formatCode>#,##0</c:formatCode>
                <c:ptCount val="3"/>
                <c:pt idx="0">
                  <c:v>136666</c:v>
                </c:pt>
                <c:pt idx="1">
                  <c:v>3790</c:v>
                </c:pt>
                <c:pt idx="2">
                  <c:v>292861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2-43E5-A4E2-CE7AD93FC0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36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MA" sz="8000" dirty="0"/>
              <a:t>الغلاف المالي للمشاريع</a:t>
            </a:r>
            <a:endParaRPr lang="fr-FR" sz="8000" dirty="0"/>
          </a:p>
        </c:rich>
      </c:tx>
      <c:layout>
        <c:manualLayout>
          <c:xMode val="edge"/>
          <c:yMode val="edge"/>
          <c:x val="0.3434052347604832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3123175949905"/>
          <c:y val="9.1421733594410984E-2"/>
          <c:w val="0.78938553267468958"/>
          <c:h val="0.71370038258586355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018884358144961E-3"/>
                  <c:y val="-0.15592085931900643"/>
                </c:manualLayout>
              </c:layout>
              <c:tx>
                <c:rich>
                  <a:bodyPr/>
                  <a:lstStyle/>
                  <a:p>
                    <a:r>
                      <a:rPr lang="en-US" sz="4800" dirty="0"/>
                      <a:t>4 997 757,00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2B-4269-926E-C288399E0872}"/>
                </c:ext>
              </c:extLst>
            </c:dLbl>
            <c:dLbl>
              <c:idx val="1"/>
              <c:layout>
                <c:manualLayout>
                  <c:x val="1.2113306148869915E-2"/>
                  <c:y val="-0.32570135057748018"/>
                </c:manualLayout>
              </c:layout>
              <c:tx>
                <c:rich>
                  <a:bodyPr/>
                  <a:lstStyle/>
                  <a:p>
                    <a:r>
                      <a:rPr lang="en-US" sz="4800" dirty="0"/>
                      <a:t>19 773 922,00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2B-4269-926E-C288399E0872}"/>
                </c:ext>
              </c:extLst>
            </c:dLbl>
            <c:dLbl>
              <c:idx val="2"/>
              <c:layout>
                <c:manualLayout>
                  <c:x val="2.4226612297739977E-2"/>
                  <c:y val="-0.37767497035048225"/>
                </c:manualLayout>
              </c:layout>
              <c:tx>
                <c:rich>
                  <a:bodyPr/>
                  <a:lstStyle/>
                  <a:p>
                    <a:r>
                      <a:rPr lang="en-US" sz="4800" dirty="0"/>
                      <a:t>24 771 679,00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E2B-4269-926E-C288399E0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Feuil1!$A$27:$C$27</c:f>
              <c:strCache>
                <c:ptCount val="3"/>
                <c:pt idx="0">
                  <c:v>مساهمة حاملي المشاريع</c:v>
                </c:pt>
                <c:pt idx="1">
                  <c:v>مساهمة المبادرة الوطنية للتنمية البشرية </c:v>
                </c:pt>
                <c:pt idx="2">
                  <c:v>الغلاف الإجمالي</c:v>
                </c:pt>
              </c:strCache>
            </c:strRef>
          </c:cat>
          <c:val>
            <c:numRef>
              <c:f>Feuil1!$A$28:$C$28</c:f>
              <c:numCache>
                <c:formatCode>#,##0.00</c:formatCode>
                <c:ptCount val="3"/>
                <c:pt idx="0">
                  <c:v>4998057</c:v>
                </c:pt>
                <c:pt idx="1">
                  <c:v>19773622</c:v>
                </c:pt>
                <c:pt idx="2">
                  <c:v>24771679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2B-4269-926E-C288399E08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055488"/>
        <c:axId val="79282944"/>
        <c:axId val="0"/>
      </c:bar3DChart>
      <c:catAx>
        <c:axId val="5505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282944"/>
        <c:crosses val="autoZero"/>
        <c:auto val="1"/>
        <c:lblAlgn val="ctr"/>
        <c:lblOffset val="100"/>
        <c:noMultiLvlLbl val="0"/>
      </c:catAx>
      <c:valAx>
        <c:axId val="7928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05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MA" sz="5400" b="1" i="0" cap="all" baseline="0">
                <a:effectLst/>
              </a:rPr>
              <a:t>التقسيم الترابي للمشاريع</a:t>
            </a:r>
            <a:endParaRPr lang="fr-FR" sz="48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Feuil2!$B$18:$G$18</c:f>
              <c:strCache>
                <c:ptCount val="6"/>
                <c:pt idx="0">
                  <c:v>دائرة تيناسات</c:v>
                </c:pt>
                <c:pt idx="1">
                  <c:v>باشوية و دائرة واد أمليل</c:v>
                </c:pt>
                <c:pt idx="2">
                  <c:v>باشويةو دائرة  أكنول</c:v>
                </c:pt>
                <c:pt idx="3">
                  <c:v>باشوية و دائرة تاهلة </c:v>
                </c:pt>
                <c:pt idx="4">
                  <c:v>دائرة تازة</c:v>
                </c:pt>
                <c:pt idx="5">
                  <c:v>باشوية تازة</c:v>
                </c:pt>
              </c:strCache>
            </c:strRef>
          </c:cat>
          <c:val>
            <c:numRef>
              <c:f>Feuil2!$B$19:$G$19</c:f>
              <c:numCache>
                <c:formatCode>General</c:formatCode>
                <c:ptCount val="6"/>
                <c:pt idx="0">
                  <c:v>5</c:v>
                </c:pt>
                <c:pt idx="1">
                  <c:v>22</c:v>
                </c:pt>
                <c:pt idx="2">
                  <c:v>4</c:v>
                </c:pt>
                <c:pt idx="3">
                  <c:v>10</c:v>
                </c:pt>
                <c:pt idx="4">
                  <c:v>15</c:v>
                </c:pt>
                <c:pt idx="5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A-46E4-B162-4344405016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5122176"/>
        <c:axId val="55129216"/>
        <c:axId val="0"/>
      </c:bar3DChart>
      <c:catAx>
        <c:axId val="5512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129216"/>
        <c:crosses val="autoZero"/>
        <c:auto val="1"/>
        <c:lblAlgn val="ctr"/>
        <c:lblOffset val="100"/>
        <c:noMultiLvlLbl val="0"/>
      </c:catAx>
      <c:valAx>
        <c:axId val="55129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12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MA" sz="7200" dirty="0"/>
              <a:t>مقاربة النوع</a:t>
            </a:r>
            <a:endParaRPr lang="fr-FR" sz="72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7DB-4C3C-AE6C-5D6D13BF5E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7DB-4C3C-AE6C-5D6D13BF5E19}"/>
              </c:ext>
            </c:extLst>
          </c:dPt>
          <c:dLbls>
            <c:dLbl>
              <c:idx val="0"/>
              <c:layout>
                <c:manualLayout>
                  <c:x val="-0.10566837950072545"/>
                  <c:y val="9.9374948649724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DB-4C3C-AE6C-5D6D13BF5E19}"/>
                </c:ext>
              </c:extLst>
            </c:dLbl>
            <c:dLbl>
              <c:idx val="1"/>
              <c:layout>
                <c:manualLayout>
                  <c:x val="0.10677126223244629"/>
                  <c:y val="-0.139901747690801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DB-4C3C-AE6C-5D6D13BF5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Feuil1!$A$24:$B$24</c:f>
              <c:strCache>
                <c:ptCount val="2"/>
                <c:pt idx="0">
                  <c:v>النساء</c:v>
                </c:pt>
                <c:pt idx="1">
                  <c:v>الرجال</c:v>
                </c:pt>
              </c:strCache>
            </c:strRef>
          </c:cat>
          <c:val>
            <c:numRef>
              <c:f>Feuil1!$A$25:$B$25</c:f>
              <c:numCache>
                <c:formatCode>General</c:formatCode>
                <c:ptCount val="2"/>
                <c:pt idx="0">
                  <c:v>48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DB-4C3C-AE6C-5D6D13BF5E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MA" sz="7200" b="1" i="0" cap="all" baseline="0" dirty="0">
                <a:effectLst/>
              </a:rPr>
              <a:t>توزيع المشاريع حسب القطاعات</a:t>
            </a:r>
            <a:endParaRPr lang="fr-FR" sz="6600" dirty="0">
              <a:effectLst/>
            </a:endParaRPr>
          </a:p>
        </c:rich>
      </c:tx>
      <c:layout>
        <c:manualLayout>
          <c:xMode val="edge"/>
          <c:yMode val="edge"/>
          <c:x val="4.977224424673134E-3"/>
          <c:y val="2.379174377396373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C5C-4C00-93C4-06E7FD43C1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C5C-4C00-93C4-06E7FD43C1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C5C-4C00-93C4-06E7FD43C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C5C-4C00-93C4-06E7FD43C1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C5C-4C00-93C4-06E7FD43C1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C5C-4C00-93C4-06E7FD43C1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C5C-4C00-93C4-06E7FD43C1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C5C-4C00-93C4-06E7FD43C1BF}"/>
              </c:ext>
            </c:extLst>
          </c:dPt>
          <c:dLbls>
            <c:dLbl>
              <c:idx val="0"/>
              <c:layout>
                <c:manualLayout>
                  <c:x val="-0.1589327146171693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ar-MA" sz="6000" dirty="0"/>
                      <a:t>البناء و الاشغال</a:t>
                    </a:r>
                    <a:r>
                      <a:rPr lang="ar-MA" sz="6000" baseline="0" dirty="0"/>
                      <a:t> </a:t>
                    </a:r>
                    <a:r>
                      <a:rPr lang="ar-MA" sz="6000" dirty="0"/>
                      <a:t>المختلفة
3%</a:t>
                    </a:r>
                    <a:endParaRPr lang="ar-MA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5C-4C00-93C4-06E7FD43C1B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C5C-4C00-93C4-06E7FD43C1B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C5C-4C00-93C4-06E7FD43C1B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C5C-4C00-93C4-06E7FD43C1B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C5C-4C00-93C4-06E7FD43C1B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C5C-4C00-93C4-06E7FD43C1B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C5C-4C00-93C4-06E7FD43C1B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CC5C-4C00-93C4-06E7FD43C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Feuil2!$B$13:$I$13</c:f>
              <c:strCache>
                <c:ptCount val="8"/>
                <c:pt idx="0">
                  <c:v>البناء و الاشغال المختلفة</c:v>
                </c:pt>
                <c:pt idx="1">
                  <c:v>أخرى </c:v>
                </c:pt>
                <c:pt idx="2">
                  <c:v>الرياضة</c:v>
                </c:pt>
                <c:pt idx="3">
                  <c:v>التعليم</c:v>
                </c:pt>
                <c:pt idx="4">
                  <c:v>الفلاحة</c:v>
                </c:pt>
                <c:pt idx="5">
                  <c:v>الخدمات</c:v>
                </c:pt>
                <c:pt idx="6">
                  <c:v>السياحة</c:v>
                </c:pt>
                <c:pt idx="7">
                  <c:v>الصناعة التقليدية</c:v>
                </c:pt>
              </c:strCache>
            </c:strRef>
          </c:cat>
          <c:val>
            <c:numRef>
              <c:f>Feuil2!$B$14:$I$14</c:f>
              <c:numCache>
                <c:formatCode>General</c:formatCode>
                <c:ptCount val="8"/>
                <c:pt idx="0">
                  <c:v>5</c:v>
                </c:pt>
                <c:pt idx="1">
                  <c:v>23</c:v>
                </c:pt>
                <c:pt idx="2">
                  <c:v>2</c:v>
                </c:pt>
                <c:pt idx="3">
                  <c:v>26</c:v>
                </c:pt>
                <c:pt idx="4">
                  <c:v>11</c:v>
                </c:pt>
                <c:pt idx="5">
                  <c:v>20</c:v>
                </c:pt>
                <c:pt idx="6">
                  <c:v>5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C5C-4C00-93C4-06E7FD43C1B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11069" cy="342740"/>
          </a:xfrm>
          <a:prstGeom prst="rect">
            <a:avLst/>
          </a:prstGeom>
        </p:spPr>
        <p:txBody>
          <a:bodyPr vert="horz" lIns="91865" tIns="45934" rIns="91865" bIns="459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4616" y="2"/>
            <a:ext cx="4311069" cy="342740"/>
          </a:xfrm>
          <a:prstGeom prst="rect">
            <a:avLst/>
          </a:prstGeom>
        </p:spPr>
        <p:txBody>
          <a:bodyPr vert="horz" lIns="91865" tIns="45934" rIns="91865" bIns="45934" rtlCol="0"/>
          <a:lstStyle>
            <a:lvl1pPr algn="r">
              <a:defRPr sz="1200"/>
            </a:lvl1pPr>
          </a:lstStyle>
          <a:p>
            <a:fld id="{9A60F45F-1734-4E37-8AA2-890D0BF6627B}" type="datetimeFigureOut">
              <a:rPr lang="fr-FR" smtClean="0"/>
              <a:t>18/05/2023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513661"/>
            <a:ext cx="4311069" cy="342740"/>
          </a:xfrm>
          <a:prstGeom prst="rect">
            <a:avLst/>
          </a:prstGeom>
        </p:spPr>
        <p:txBody>
          <a:bodyPr vert="horz" lIns="91865" tIns="45934" rIns="91865" bIns="4593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4616" y="6513661"/>
            <a:ext cx="4311069" cy="342740"/>
          </a:xfrm>
          <a:prstGeom prst="rect">
            <a:avLst/>
          </a:prstGeom>
        </p:spPr>
        <p:txBody>
          <a:bodyPr vert="horz" lIns="91865" tIns="45934" rIns="91865" bIns="45934" rtlCol="0" anchor="b"/>
          <a:lstStyle>
            <a:lvl1pPr algn="r">
              <a:defRPr sz="1200"/>
            </a:lvl1pPr>
          </a:lstStyle>
          <a:p>
            <a:fld id="{0B653811-9C78-431A-963E-A7AEAEEA2B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45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4488"/>
          </a:xfrm>
          <a:prstGeom prst="rect">
            <a:avLst/>
          </a:prstGeom>
        </p:spPr>
        <p:txBody>
          <a:bodyPr vert="horz" lIns="80649" tIns="40325" rIns="80649" bIns="40325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80649" tIns="40325" rIns="80649" bIns="40325" rtlCol="0"/>
          <a:lstStyle>
            <a:lvl1pPr algn="r">
              <a:defRPr sz="1100"/>
            </a:lvl1pPr>
          </a:lstStyle>
          <a:p>
            <a:fld id="{6516D61F-7840-499D-ABDB-920298EA5163}" type="datetimeFigureOut">
              <a:rPr lang="fr-FR" smtClean="0"/>
              <a:t>18/05/2023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57250"/>
            <a:ext cx="40608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649" tIns="40325" rIns="80649" bIns="4032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80649" tIns="40325" rIns="80649" bIns="4032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513515"/>
            <a:ext cx="4310486" cy="344487"/>
          </a:xfrm>
          <a:prstGeom prst="rect">
            <a:avLst/>
          </a:prstGeom>
        </p:spPr>
        <p:txBody>
          <a:bodyPr vert="horz" lIns="80649" tIns="40325" rIns="80649" bIns="40325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4199" y="6513515"/>
            <a:ext cx="4310486" cy="344487"/>
          </a:xfrm>
          <a:prstGeom prst="rect">
            <a:avLst/>
          </a:prstGeom>
        </p:spPr>
        <p:txBody>
          <a:bodyPr vert="horz" lIns="80649" tIns="40325" rIns="80649" bIns="40325" rtlCol="0" anchor="b"/>
          <a:lstStyle>
            <a:lvl1pPr algn="r">
              <a:defRPr sz="1100"/>
            </a:lvl1pPr>
          </a:lstStyle>
          <a:p>
            <a:fld id="{9193CEC5-B8A2-4BE9-AB8A-B90027D58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56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2413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44825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17238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889650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62063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34476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06888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779301" algn="l" defTabSz="294482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739775"/>
            <a:ext cx="649446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1E044-3EA6-4167-A0FB-D05C215FD2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28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" y="0"/>
            <a:ext cx="4159906" cy="288036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483" tIns="147241" rIns="294483" bIns="147241"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258" y="5323438"/>
            <a:ext cx="40002665" cy="21559927"/>
          </a:xfrm>
        </p:spPr>
        <p:txBody>
          <a:bodyPr/>
          <a:lstStyle>
            <a:lvl1pPr>
              <a:defRPr sz="37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255" y="847155"/>
            <a:ext cx="34217862" cy="3988190"/>
          </a:xfrm>
        </p:spPr>
        <p:txBody>
          <a:bodyPr>
            <a:normAutofit/>
          </a:bodyPr>
          <a:lstStyle>
            <a:lvl1pPr marL="0" indent="0" algn="r">
              <a:buNone/>
              <a:defRPr sz="7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1472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8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62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34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0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79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58232" y="992950"/>
            <a:ext cx="4341378" cy="1533525"/>
          </a:xfrm>
        </p:spPr>
        <p:txBody>
          <a:bodyPr/>
          <a:lstStyle>
            <a:lvl1pPr>
              <a:defRPr sz="4500"/>
            </a:lvl1pPr>
          </a:lstStyle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  <p:grpSp>
        <p:nvGrpSpPr>
          <p:cNvPr id="7" name="Group 6"/>
          <p:cNvGrpSpPr/>
          <p:nvPr/>
        </p:nvGrpSpPr>
        <p:grpSpPr>
          <a:xfrm>
            <a:off x="41283126" y="880110"/>
            <a:ext cx="3633340" cy="181356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0" y="8481060"/>
            <a:ext cx="9372954" cy="8630194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294448" y="17541674"/>
            <a:ext cx="9372954" cy="8630194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1"/>
          </p:nvPr>
        </p:nvSpPr>
        <p:spPr>
          <a:xfrm>
            <a:off x="20588905" y="8481060"/>
            <a:ext cx="9372954" cy="8630194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20588905" y="17541669"/>
            <a:ext cx="9372954" cy="8630194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3"/>
          </p:nvPr>
        </p:nvSpPr>
        <p:spPr>
          <a:xfrm>
            <a:off x="41177809" y="8481060"/>
            <a:ext cx="9372954" cy="8630194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4"/>
          </p:nvPr>
        </p:nvSpPr>
        <p:spPr>
          <a:xfrm>
            <a:off x="10294448" y="8481060"/>
            <a:ext cx="9372954" cy="8630194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71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88146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425127" y="88146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6850254" y="88146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25275382" y="88146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3700509" y="88146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42125636" y="88146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173490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8425127" y="173490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16850254" y="173490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25275382" y="173490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33700509" y="173490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2125636" y="17349062"/>
            <a:ext cx="8425127" cy="853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lIns="380893" tIns="190447" rIns="380893" bIns="1142680" anchor="b"/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4129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26404637" y="10602967"/>
            <a:ext cx="9576563" cy="7339584"/>
          </a:xfrm>
          <a:custGeom>
            <a:avLst/>
            <a:gdLst>
              <a:gd name="connsiteX0" fmla="*/ 0 w 1732280"/>
              <a:gd name="connsiteY0" fmla="*/ 0 h 1310640"/>
              <a:gd name="connsiteX1" fmla="*/ 1732280 w 1732280"/>
              <a:gd name="connsiteY1" fmla="*/ 0 h 1310640"/>
              <a:gd name="connsiteX2" fmla="*/ 1732280 w 1732280"/>
              <a:gd name="connsiteY2" fmla="*/ 1310640 h 1310640"/>
              <a:gd name="connsiteX3" fmla="*/ 0 w 1732280"/>
              <a:gd name="connsiteY3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280" h="1310640">
                <a:moveTo>
                  <a:pt x="0" y="0"/>
                </a:moveTo>
                <a:lnTo>
                  <a:pt x="1732280" y="0"/>
                </a:lnTo>
                <a:lnTo>
                  <a:pt x="1732280" y="131064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14494173" y="10602967"/>
            <a:ext cx="9576563" cy="7339584"/>
          </a:xfrm>
          <a:custGeom>
            <a:avLst/>
            <a:gdLst>
              <a:gd name="connsiteX0" fmla="*/ 0 w 1732280"/>
              <a:gd name="connsiteY0" fmla="*/ 0 h 1310640"/>
              <a:gd name="connsiteX1" fmla="*/ 1732280 w 1732280"/>
              <a:gd name="connsiteY1" fmla="*/ 0 h 1310640"/>
              <a:gd name="connsiteX2" fmla="*/ 1732280 w 1732280"/>
              <a:gd name="connsiteY2" fmla="*/ 1310640 h 1310640"/>
              <a:gd name="connsiteX3" fmla="*/ 0 w 1732280"/>
              <a:gd name="connsiteY3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280" h="1310640">
                <a:moveTo>
                  <a:pt x="0" y="0"/>
                </a:moveTo>
                <a:lnTo>
                  <a:pt x="1732280" y="0"/>
                </a:lnTo>
                <a:lnTo>
                  <a:pt x="1732280" y="131064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2583709" y="10602967"/>
            <a:ext cx="9576563" cy="7339584"/>
          </a:xfrm>
          <a:custGeom>
            <a:avLst/>
            <a:gdLst>
              <a:gd name="connsiteX0" fmla="*/ 0 w 1732280"/>
              <a:gd name="connsiteY0" fmla="*/ 0 h 1310640"/>
              <a:gd name="connsiteX1" fmla="*/ 1732280 w 1732280"/>
              <a:gd name="connsiteY1" fmla="*/ 0 h 1310640"/>
              <a:gd name="connsiteX2" fmla="*/ 1732280 w 1732280"/>
              <a:gd name="connsiteY2" fmla="*/ 1310640 h 1310640"/>
              <a:gd name="connsiteX3" fmla="*/ 0 w 1732280"/>
              <a:gd name="connsiteY3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280" h="1310640">
                <a:moveTo>
                  <a:pt x="0" y="0"/>
                </a:moveTo>
                <a:lnTo>
                  <a:pt x="1732280" y="0"/>
                </a:lnTo>
                <a:lnTo>
                  <a:pt x="1732280" y="131064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8315109" y="10602967"/>
            <a:ext cx="9576563" cy="7339584"/>
          </a:xfrm>
          <a:custGeom>
            <a:avLst/>
            <a:gdLst>
              <a:gd name="connsiteX0" fmla="*/ 0 w 1732280"/>
              <a:gd name="connsiteY0" fmla="*/ 0 h 1310640"/>
              <a:gd name="connsiteX1" fmla="*/ 1732280 w 1732280"/>
              <a:gd name="connsiteY1" fmla="*/ 0 h 1310640"/>
              <a:gd name="connsiteX2" fmla="*/ 1732280 w 1732280"/>
              <a:gd name="connsiteY2" fmla="*/ 1310640 h 1310640"/>
              <a:gd name="connsiteX3" fmla="*/ 0 w 1732280"/>
              <a:gd name="connsiteY3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280" h="1310640">
                <a:moveTo>
                  <a:pt x="0" y="0"/>
                </a:moveTo>
                <a:lnTo>
                  <a:pt x="1732280" y="0"/>
                </a:lnTo>
                <a:lnTo>
                  <a:pt x="1732280" y="131064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4" y="4949396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106284" y="1911359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1983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F9F812E-D935-49C5-874D-7032EE6BFE9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106278" y="8272208"/>
            <a:ext cx="14392174" cy="14590057"/>
          </a:xfrm>
          <a:custGeom>
            <a:avLst/>
            <a:gdLst>
              <a:gd name="connsiteX0" fmla="*/ 0 w 2603364"/>
              <a:gd name="connsiteY0" fmla="*/ 0 h 2605367"/>
              <a:gd name="connsiteX1" fmla="*/ 2603364 w 2603364"/>
              <a:gd name="connsiteY1" fmla="*/ 0 h 2605367"/>
              <a:gd name="connsiteX2" fmla="*/ 2603364 w 2603364"/>
              <a:gd name="connsiteY2" fmla="*/ 2605367 h 2605367"/>
              <a:gd name="connsiteX3" fmla="*/ 0 w 2603364"/>
              <a:gd name="connsiteY3" fmla="*/ 2605367 h 2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364" h="2605367">
                <a:moveTo>
                  <a:pt x="0" y="0"/>
                </a:moveTo>
                <a:lnTo>
                  <a:pt x="2603364" y="0"/>
                </a:lnTo>
                <a:lnTo>
                  <a:pt x="2603364" y="2605367"/>
                </a:lnTo>
                <a:lnTo>
                  <a:pt x="0" y="26053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F9F812E-D935-49C5-874D-7032EE6BFE9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041593" y="8272208"/>
            <a:ext cx="14392174" cy="14590057"/>
          </a:xfrm>
          <a:custGeom>
            <a:avLst/>
            <a:gdLst>
              <a:gd name="connsiteX0" fmla="*/ 0 w 2603364"/>
              <a:gd name="connsiteY0" fmla="*/ 0 h 2605367"/>
              <a:gd name="connsiteX1" fmla="*/ 2603364 w 2603364"/>
              <a:gd name="connsiteY1" fmla="*/ 0 h 2605367"/>
              <a:gd name="connsiteX2" fmla="*/ 2603364 w 2603364"/>
              <a:gd name="connsiteY2" fmla="*/ 2605367 h 2605367"/>
              <a:gd name="connsiteX3" fmla="*/ 0 w 2603364"/>
              <a:gd name="connsiteY3" fmla="*/ 2605367 h 2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364" h="2605367">
                <a:moveTo>
                  <a:pt x="0" y="0"/>
                </a:moveTo>
                <a:lnTo>
                  <a:pt x="2603364" y="0"/>
                </a:lnTo>
                <a:lnTo>
                  <a:pt x="2603364" y="2605367"/>
                </a:lnTo>
                <a:lnTo>
                  <a:pt x="0" y="26053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F9F812E-D935-49C5-874D-7032EE6BFE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3976912" y="8272208"/>
            <a:ext cx="14392174" cy="14590057"/>
          </a:xfrm>
          <a:custGeom>
            <a:avLst/>
            <a:gdLst>
              <a:gd name="connsiteX0" fmla="*/ 0 w 2603364"/>
              <a:gd name="connsiteY0" fmla="*/ 0 h 2605367"/>
              <a:gd name="connsiteX1" fmla="*/ 2603364 w 2603364"/>
              <a:gd name="connsiteY1" fmla="*/ 0 h 2605367"/>
              <a:gd name="connsiteX2" fmla="*/ 2603364 w 2603364"/>
              <a:gd name="connsiteY2" fmla="*/ 2605367 h 2605367"/>
              <a:gd name="connsiteX3" fmla="*/ 0 w 2603364"/>
              <a:gd name="connsiteY3" fmla="*/ 2605367 h 2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364" h="2605367">
                <a:moveTo>
                  <a:pt x="0" y="0"/>
                </a:moveTo>
                <a:lnTo>
                  <a:pt x="2603364" y="0"/>
                </a:lnTo>
                <a:lnTo>
                  <a:pt x="2603364" y="2605367"/>
                </a:lnTo>
                <a:lnTo>
                  <a:pt x="0" y="26053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9471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0C91AF1-4CC9-49DF-A24F-F8CFE7380C6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664231" y="8272208"/>
            <a:ext cx="10704866" cy="14590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B11473-BC2E-4294-9090-8AF0219879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811586" y="8272208"/>
            <a:ext cx="10704866" cy="14590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C7CBC1C-886F-4817-AA2C-72E98167E7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958933" y="8272208"/>
            <a:ext cx="10704866" cy="14590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F9F812E-D935-49C5-874D-7032EE6BFE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6284" y="8272208"/>
            <a:ext cx="10704866" cy="14590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7212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970737" y="7112001"/>
            <a:ext cx="29436051" cy="20153326"/>
          </a:xfrm>
          <a:custGeom>
            <a:avLst/>
            <a:gdLst>
              <a:gd name="connsiteX0" fmla="*/ 0 w 3107872"/>
              <a:gd name="connsiteY0" fmla="*/ 0 h 3771900"/>
              <a:gd name="connsiteX1" fmla="*/ 3107872 w 3107872"/>
              <a:gd name="connsiteY1" fmla="*/ 0 h 3771900"/>
              <a:gd name="connsiteX2" fmla="*/ 3107872 w 3107872"/>
              <a:gd name="connsiteY2" fmla="*/ 3771900 h 3771900"/>
              <a:gd name="connsiteX3" fmla="*/ 0 w 3107872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872" h="3771900">
                <a:moveTo>
                  <a:pt x="0" y="0"/>
                </a:moveTo>
                <a:lnTo>
                  <a:pt x="3107872" y="0"/>
                </a:lnTo>
                <a:lnTo>
                  <a:pt x="3107872" y="3771900"/>
                </a:lnTo>
                <a:lnTo>
                  <a:pt x="0" y="3771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8689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143977" y="6443945"/>
            <a:ext cx="22828309" cy="13002977"/>
          </a:xfrm>
          <a:custGeom>
            <a:avLst/>
            <a:gdLst>
              <a:gd name="connsiteX0" fmla="*/ 0 w 4129355"/>
              <a:gd name="connsiteY0" fmla="*/ 0 h 2321960"/>
              <a:gd name="connsiteX1" fmla="*/ 4129355 w 4129355"/>
              <a:gd name="connsiteY1" fmla="*/ 0 h 2321960"/>
              <a:gd name="connsiteX2" fmla="*/ 4129355 w 4129355"/>
              <a:gd name="connsiteY2" fmla="*/ 2321960 h 2321960"/>
              <a:gd name="connsiteX3" fmla="*/ 0 w 4129355"/>
              <a:gd name="connsiteY3" fmla="*/ 2321960 h 232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9355" h="2321960">
                <a:moveTo>
                  <a:pt x="0" y="0"/>
                </a:moveTo>
                <a:lnTo>
                  <a:pt x="4129355" y="0"/>
                </a:lnTo>
                <a:lnTo>
                  <a:pt x="4129355" y="2321960"/>
                </a:lnTo>
                <a:lnTo>
                  <a:pt x="0" y="232196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578493" y="6443945"/>
            <a:ext cx="22828309" cy="13002977"/>
          </a:xfrm>
          <a:custGeom>
            <a:avLst/>
            <a:gdLst>
              <a:gd name="connsiteX0" fmla="*/ 0 w 4129355"/>
              <a:gd name="connsiteY0" fmla="*/ 0 h 2321960"/>
              <a:gd name="connsiteX1" fmla="*/ 4129355 w 4129355"/>
              <a:gd name="connsiteY1" fmla="*/ 0 h 2321960"/>
              <a:gd name="connsiteX2" fmla="*/ 4129355 w 4129355"/>
              <a:gd name="connsiteY2" fmla="*/ 2321960 h 2321960"/>
              <a:gd name="connsiteX3" fmla="*/ 0 w 4129355"/>
              <a:gd name="connsiteY3" fmla="*/ 2321960 h 232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9355" h="2321960">
                <a:moveTo>
                  <a:pt x="0" y="0"/>
                </a:moveTo>
                <a:lnTo>
                  <a:pt x="4129355" y="0"/>
                </a:lnTo>
                <a:lnTo>
                  <a:pt x="4129355" y="2321960"/>
                </a:lnTo>
                <a:lnTo>
                  <a:pt x="0" y="232196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5319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2143975" y="6400789"/>
            <a:ext cx="15323200" cy="14295133"/>
          </a:xfrm>
          <a:custGeom>
            <a:avLst/>
            <a:gdLst>
              <a:gd name="connsiteX0" fmla="*/ 0 w 2771775"/>
              <a:gd name="connsiteY0" fmla="*/ 0 h 1874646"/>
              <a:gd name="connsiteX1" fmla="*/ 2771775 w 2771775"/>
              <a:gd name="connsiteY1" fmla="*/ 0 h 1874646"/>
              <a:gd name="connsiteX2" fmla="*/ 2771775 w 2771775"/>
              <a:gd name="connsiteY2" fmla="*/ 1874646 h 1874646"/>
              <a:gd name="connsiteX3" fmla="*/ 0 w 2771775"/>
              <a:gd name="connsiteY3" fmla="*/ 1874646 h 187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1874646">
                <a:moveTo>
                  <a:pt x="0" y="0"/>
                </a:moveTo>
                <a:lnTo>
                  <a:pt x="2771775" y="0"/>
                </a:lnTo>
                <a:lnTo>
                  <a:pt x="2771775" y="1874646"/>
                </a:lnTo>
                <a:lnTo>
                  <a:pt x="0" y="187464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17613782" y="6400789"/>
            <a:ext cx="15323200" cy="14295133"/>
          </a:xfrm>
          <a:custGeom>
            <a:avLst/>
            <a:gdLst>
              <a:gd name="connsiteX0" fmla="*/ 0 w 2771775"/>
              <a:gd name="connsiteY0" fmla="*/ 0 h 1874646"/>
              <a:gd name="connsiteX1" fmla="*/ 2771775 w 2771775"/>
              <a:gd name="connsiteY1" fmla="*/ 0 h 1874646"/>
              <a:gd name="connsiteX2" fmla="*/ 2771775 w 2771775"/>
              <a:gd name="connsiteY2" fmla="*/ 1874646 h 1874646"/>
              <a:gd name="connsiteX3" fmla="*/ 0 w 2771775"/>
              <a:gd name="connsiteY3" fmla="*/ 1874646 h 187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1874646">
                <a:moveTo>
                  <a:pt x="0" y="0"/>
                </a:moveTo>
                <a:lnTo>
                  <a:pt x="2771775" y="0"/>
                </a:lnTo>
                <a:lnTo>
                  <a:pt x="2771775" y="1874646"/>
                </a:lnTo>
                <a:lnTo>
                  <a:pt x="0" y="187464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3083592" y="6400789"/>
            <a:ext cx="15323200" cy="14295133"/>
          </a:xfrm>
          <a:custGeom>
            <a:avLst/>
            <a:gdLst>
              <a:gd name="connsiteX0" fmla="*/ 0 w 2771775"/>
              <a:gd name="connsiteY0" fmla="*/ 0 h 1874646"/>
              <a:gd name="connsiteX1" fmla="*/ 2771775 w 2771775"/>
              <a:gd name="connsiteY1" fmla="*/ 0 h 1874646"/>
              <a:gd name="connsiteX2" fmla="*/ 2771775 w 2771775"/>
              <a:gd name="connsiteY2" fmla="*/ 1874646 h 1874646"/>
              <a:gd name="connsiteX3" fmla="*/ 0 w 2771775"/>
              <a:gd name="connsiteY3" fmla="*/ 1874646 h 187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5" h="1874646">
                <a:moveTo>
                  <a:pt x="0" y="0"/>
                </a:moveTo>
                <a:lnTo>
                  <a:pt x="2771775" y="0"/>
                </a:lnTo>
                <a:lnTo>
                  <a:pt x="2771775" y="1874646"/>
                </a:lnTo>
                <a:lnTo>
                  <a:pt x="0" y="187464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4152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06292" y="8163553"/>
            <a:ext cx="11093077" cy="153619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276024" y="8163553"/>
            <a:ext cx="11093077" cy="153619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5552783" y="8163553"/>
            <a:ext cx="11093077" cy="153619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829537" y="8163553"/>
            <a:ext cx="11093077" cy="153619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4840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-4" y="8916369"/>
            <a:ext cx="10009051" cy="14153681"/>
          </a:xfrm>
          <a:custGeom>
            <a:avLst/>
            <a:gdLst>
              <a:gd name="connsiteX0" fmla="*/ 0 w 1810512"/>
              <a:gd name="connsiteY0" fmla="*/ 0 h 2527443"/>
              <a:gd name="connsiteX1" fmla="*/ 1810512 w 1810512"/>
              <a:gd name="connsiteY1" fmla="*/ 0 h 2527443"/>
              <a:gd name="connsiteX2" fmla="*/ 1810512 w 1810512"/>
              <a:gd name="connsiteY2" fmla="*/ 2527443 h 2527443"/>
              <a:gd name="connsiteX3" fmla="*/ 0 w 1810512"/>
              <a:gd name="connsiteY3" fmla="*/ 2527443 h 25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512" h="2527443">
                <a:moveTo>
                  <a:pt x="0" y="0"/>
                </a:moveTo>
                <a:lnTo>
                  <a:pt x="1810512" y="0"/>
                </a:lnTo>
                <a:lnTo>
                  <a:pt x="1810512" y="2527443"/>
                </a:lnTo>
                <a:lnTo>
                  <a:pt x="0" y="25274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10135424" y="8916369"/>
            <a:ext cx="10009051" cy="14153681"/>
          </a:xfrm>
          <a:custGeom>
            <a:avLst/>
            <a:gdLst>
              <a:gd name="connsiteX0" fmla="*/ 0 w 1810512"/>
              <a:gd name="connsiteY0" fmla="*/ 0 h 2527443"/>
              <a:gd name="connsiteX1" fmla="*/ 1810512 w 1810512"/>
              <a:gd name="connsiteY1" fmla="*/ 0 h 2527443"/>
              <a:gd name="connsiteX2" fmla="*/ 1810512 w 1810512"/>
              <a:gd name="connsiteY2" fmla="*/ 2527443 h 2527443"/>
              <a:gd name="connsiteX3" fmla="*/ 0 w 1810512"/>
              <a:gd name="connsiteY3" fmla="*/ 2527443 h 25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512" h="2527443">
                <a:moveTo>
                  <a:pt x="0" y="0"/>
                </a:moveTo>
                <a:lnTo>
                  <a:pt x="1810512" y="0"/>
                </a:lnTo>
                <a:lnTo>
                  <a:pt x="1810512" y="2527443"/>
                </a:lnTo>
                <a:lnTo>
                  <a:pt x="0" y="25274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20270852" y="8916369"/>
            <a:ext cx="10009051" cy="14153681"/>
          </a:xfrm>
          <a:custGeom>
            <a:avLst/>
            <a:gdLst>
              <a:gd name="connsiteX0" fmla="*/ 0 w 1810512"/>
              <a:gd name="connsiteY0" fmla="*/ 0 h 2527443"/>
              <a:gd name="connsiteX1" fmla="*/ 1810512 w 1810512"/>
              <a:gd name="connsiteY1" fmla="*/ 0 h 2527443"/>
              <a:gd name="connsiteX2" fmla="*/ 1810512 w 1810512"/>
              <a:gd name="connsiteY2" fmla="*/ 2527443 h 2527443"/>
              <a:gd name="connsiteX3" fmla="*/ 0 w 1810512"/>
              <a:gd name="connsiteY3" fmla="*/ 2527443 h 25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512" h="2527443">
                <a:moveTo>
                  <a:pt x="0" y="0"/>
                </a:moveTo>
                <a:lnTo>
                  <a:pt x="1810512" y="0"/>
                </a:lnTo>
                <a:lnTo>
                  <a:pt x="1810512" y="2527443"/>
                </a:lnTo>
                <a:lnTo>
                  <a:pt x="0" y="25274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 rtl="0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30406280" y="8916369"/>
            <a:ext cx="10009051" cy="14153681"/>
          </a:xfrm>
          <a:custGeom>
            <a:avLst/>
            <a:gdLst>
              <a:gd name="connsiteX0" fmla="*/ 0 w 1810512"/>
              <a:gd name="connsiteY0" fmla="*/ 0 h 2527443"/>
              <a:gd name="connsiteX1" fmla="*/ 1810512 w 1810512"/>
              <a:gd name="connsiteY1" fmla="*/ 0 h 2527443"/>
              <a:gd name="connsiteX2" fmla="*/ 1810512 w 1810512"/>
              <a:gd name="connsiteY2" fmla="*/ 2527443 h 2527443"/>
              <a:gd name="connsiteX3" fmla="*/ 0 w 1810512"/>
              <a:gd name="connsiteY3" fmla="*/ 2527443 h 25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512" h="2527443">
                <a:moveTo>
                  <a:pt x="0" y="0"/>
                </a:moveTo>
                <a:lnTo>
                  <a:pt x="1810512" y="0"/>
                </a:lnTo>
                <a:lnTo>
                  <a:pt x="1810512" y="2527443"/>
                </a:lnTo>
                <a:lnTo>
                  <a:pt x="0" y="25274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 rtl="0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40541708" y="8916369"/>
            <a:ext cx="10009051" cy="14153681"/>
          </a:xfrm>
          <a:custGeom>
            <a:avLst/>
            <a:gdLst>
              <a:gd name="connsiteX0" fmla="*/ 0 w 1810512"/>
              <a:gd name="connsiteY0" fmla="*/ 0 h 2527443"/>
              <a:gd name="connsiteX1" fmla="*/ 1810512 w 1810512"/>
              <a:gd name="connsiteY1" fmla="*/ 0 h 2527443"/>
              <a:gd name="connsiteX2" fmla="*/ 1810512 w 1810512"/>
              <a:gd name="connsiteY2" fmla="*/ 2527443 h 2527443"/>
              <a:gd name="connsiteX3" fmla="*/ 0 w 1810512"/>
              <a:gd name="connsiteY3" fmla="*/ 2527443 h 252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512" h="2527443">
                <a:moveTo>
                  <a:pt x="0" y="0"/>
                </a:moveTo>
                <a:lnTo>
                  <a:pt x="1810512" y="0"/>
                </a:lnTo>
                <a:lnTo>
                  <a:pt x="1810512" y="2527443"/>
                </a:lnTo>
                <a:lnTo>
                  <a:pt x="0" y="25274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0" rIns="380893" bIns="2285360" anchor="b">
            <a:noAutofit/>
          </a:bodyPr>
          <a:lstStyle>
            <a:lvl1pPr marL="0" indent="0" algn="ctr" rtl="0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3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9304" y="1153487"/>
            <a:ext cx="11373921" cy="2457640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7540" y="1153487"/>
            <a:ext cx="33279252" cy="2457640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211596" y="2304288"/>
            <a:ext cx="23211225" cy="24195024"/>
          </a:xfrm>
          <a:custGeom>
            <a:avLst/>
            <a:gdLst>
              <a:gd name="connsiteX0" fmla="*/ 0 w 4198620"/>
              <a:gd name="connsiteY0" fmla="*/ 0 h 4320540"/>
              <a:gd name="connsiteX1" fmla="*/ 4198620 w 4198620"/>
              <a:gd name="connsiteY1" fmla="*/ 0 h 4320540"/>
              <a:gd name="connsiteX2" fmla="*/ 4198620 w 4198620"/>
              <a:gd name="connsiteY2" fmla="*/ 4320540 h 4320540"/>
              <a:gd name="connsiteX3" fmla="*/ 0 w 4198620"/>
              <a:gd name="connsiteY3" fmla="*/ 4320540 h 432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620" h="4320540">
                <a:moveTo>
                  <a:pt x="0" y="0"/>
                </a:moveTo>
                <a:lnTo>
                  <a:pt x="4198620" y="0"/>
                </a:lnTo>
                <a:lnTo>
                  <a:pt x="4198620" y="4320540"/>
                </a:lnTo>
                <a:lnTo>
                  <a:pt x="0" y="432054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7311279" y="2304294"/>
            <a:ext cx="10985765" cy="11838435"/>
          </a:xfrm>
          <a:custGeom>
            <a:avLst/>
            <a:gdLst>
              <a:gd name="connsiteX0" fmla="*/ 0 w 1987187"/>
              <a:gd name="connsiteY0" fmla="*/ 0 h 2114006"/>
              <a:gd name="connsiteX1" fmla="*/ 1987187 w 1987187"/>
              <a:gd name="connsiteY1" fmla="*/ 0 h 2114006"/>
              <a:gd name="connsiteX2" fmla="*/ 1987187 w 1987187"/>
              <a:gd name="connsiteY2" fmla="*/ 2114006 h 2114006"/>
              <a:gd name="connsiteX3" fmla="*/ 0 w 1987187"/>
              <a:gd name="connsiteY3" fmla="*/ 2114006 h 21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187" h="2114006">
                <a:moveTo>
                  <a:pt x="0" y="0"/>
                </a:moveTo>
                <a:lnTo>
                  <a:pt x="1987187" y="0"/>
                </a:lnTo>
                <a:lnTo>
                  <a:pt x="1987187" y="2114006"/>
                </a:lnTo>
                <a:lnTo>
                  <a:pt x="0" y="211400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5874173" y="14659871"/>
            <a:ext cx="10985765" cy="11838435"/>
          </a:xfrm>
          <a:custGeom>
            <a:avLst/>
            <a:gdLst>
              <a:gd name="connsiteX0" fmla="*/ 0 w 1987187"/>
              <a:gd name="connsiteY0" fmla="*/ 0 h 2114006"/>
              <a:gd name="connsiteX1" fmla="*/ 1987187 w 1987187"/>
              <a:gd name="connsiteY1" fmla="*/ 0 h 2114006"/>
              <a:gd name="connsiteX2" fmla="*/ 1987187 w 1987187"/>
              <a:gd name="connsiteY2" fmla="*/ 2114006 h 2114006"/>
              <a:gd name="connsiteX3" fmla="*/ 0 w 1987187"/>
              <a:gd name="connsiteY3" fmla="*/ 2114006 h 211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187" h="2114006">
                <a:moveTo>
                  <a:pt x="0" y="0"/>
                </a:moveTo>
                <a:lnTo>
                  <a:pt x="1987187" y="0"/>
                </a:lnTo>
                <a:lnTo>
                  <a:pt x="1987187" y="2114006"/>
                </a:lnTo>
                <a:lnTo>
                  <a:pt x="0" y="211400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lIns="380893" tIns="380893" rIns="380893" bIns="2666253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669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2106282" y="12257543"/>
            <a:ext cx="12637691" cy="8260581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1273486" y="13136598"/>
            <a:ext cx="28792528" cy="14906014"/>
          </a:xfrm>
          <a:custGeom>
            <a:avLst/>
            <a:gdLst>
              <a:gd name="connsiteX0" fmla="*/ 0 w 5208208"/>
              <a:gd name="connsiteY0" fmla="*/ 0 h 2661788"/>
              <a:gd name="connsiteX1" fmla="*/ 5208208 w 5208208"/>
              <a:gd name="connsiteY1" fmla="*/ 0 h 2661788"/>
              <a:gd name="connsiteX2" fmla="*/ 5208208 w 5208208"/>
              <a:gd name="connsiteY2" fmla="*/ 2617229 h 2661788"/>
              <a:gd name="connsiteX3" fmla="*/ 5161906 w 5208208"/>
              <a:gd name="connsiteY3" fmla="*/ 2661788 h 2661788"/>
              <a:gd name="connsiteX4" fmla="*/ 3804458 w 5208208"/>
              <a:gd name="connsiteY4" fmla="*/ 2661788 h 2661788"/>
              <a:gd name="connsiteX5" fmla="*/ 1184878 w 5208208"/>
              <a:gd name="connsiteY5" fmla="*/ 2661788 h 2661788"/>
              <a:gd name="connsiteX6" fmla="*/ 46302 w 5208208"/>
              <a:gd name="connsiteY6" fmla="*/ 2661788 h 2661788"/>
              <a:gd name="connsiteX7" fmla="*/ 0 w 5208208"/>
              <a:gd name="connsiteY7" fmla="*/ 2617229 h 26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08" h="2661788">
                <a:moveTo>
                  <a:pt x="0" y="0"/>
                </a:moveTo>
                <a:lnTo>
                  <a:pt x="5208208" y="0"/>
                </a:lnTo>
                <a:lnTo>
                  <a:pt x="5208208" y="2617229"/>
                </a:lnTo>
                <a:cubicBezTo>
                  <a:pt x="5208208" y="2641839"/>
                  <a:pt x="5187478" y="2661788"/>
                  <a:pt x="5161906" y="2661788"/>
                </a:cubicBezTo>
                <a:lnTo>
                  <a:pt x="3804458" y="2661788"/>
                </a:lnTo>
                <a:lnTo>
                  <a:pt x="1184878" y="2661788"/>
                </a:lnTo>
                <a:lnTo>
                  <a:pt x="46302" y="2661788"/>
                </a:lnTo>
                <a:cubicBezTo>
                  <a:pt x="20730" y="2661788"/>
                  <a:pt x="0" y="2641839"/>
                  <a:pt x="0" y="261722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lIns="380893" tIns="190447" rIns="380893" bIns="190447" anchor="b">
            <a:noAutofit/>
          </a:bodyPr>
          <a:lstStyle>
            <a:lvl1pPr marL="0" indent="0" algn="ctr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35806790" y="18663311"/>
            <a:ext cx="14743973" cy="9379310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115970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25275383" y="7953002"/>
            <a:ext cx="25275386" cy="18775680"/>
          </a:xfrm>
          <a:custGeom>
            <a:avLst/>
            <a:gdLst>
              <a:gd name="connsiteX0" fmla="*/ 0 w 4572001"/>
              <a:gd name="connsiteY0" fmla="*/ 0 h 3352800"/>
              <a:gd name="connsiteX1" fmla="*/ 4572001 w 4572001"/>
              <a:gd name="connsiteY1" fmla="*/ 0 h 3352800"/>
              <a:gd name="connsiteX2" fmla="*/ 4572001 w 4572001"/>
              <a:gd name="connsiteY2" fmla="*/ 3352800 h 3352800"/>
              <a:gd name="connsiteX3" fmla="*/ 0 w 457200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3352800">
                <a:moveTo>
                  <a:pt x="0" y="0"/>
                </a:moveTo>
                <a:lnTo>
                  <a:pt x="4572001" y="0"/>
                </a:lnTo>
                <a:lnTo>
                  <a:pt x="457200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090405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275384" y="4949396"/>
            <a:ext cx="230937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5275384" y="1911359"/>
            <a:ext cx="230937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 hasCustomPrompt="1"/>
          </p:nvPr>
        </p:nvSpPr>
        <p:spPr>
          <a:xfrm>
            <a:off x="17431335" y="9328036"/>
            <a:ext cx="13058947" cy="1322832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142680" anchor="b">
            <a:noAutofit/>
          </a:bodyPr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26" hasCustomPrompt="1"/>
          </p:nvPr>
        </p:nvSpPr>
        <p:spPr>
          <a:xfrm>
            <a:off x="842513" y="9328036"/>
            <a:ext cx="13058947" cy="1322832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142680" anchor="b">
            <a:noAutofit/>
          </a:bodyPr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27" hasCustomPrompt="1"/>
          </p:nvPr>
        </p:nvSpPr>
        <p:spPr>
          <a:xfrm>
            <a:off x="9136922" y="746760"/>
            <a:ext cx="13058947" cy="1322832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142680" anchor="b">
            <a:noAutofit/>
          </a:bodyPr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28" hasCustomPrompt="1"/>
          </p:nvPr>
        </p:nvSpPr>
        <p:spPr>
          <a:xfrm>
            <a:off x="9136922" y="14828520"/>
            <a:ext cx="13058947" cy="1322832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142680" anchor="b">
            <a:noAutofit/>
          </a:bodyPr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127210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275384" y="4949396"/>
            <a:ext cx="230937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5275384" y="1911359"/>
            <a:ext cx="230937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4" name="Picture Placeholder 8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2289349"/>
            <a:ext cx="16921072" cy="10006181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380893" tIns="190447" rIns="380893" bIns="1142680" anchor="b">
            <a:noAutofit/>
          </a:bodyPr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7441892" y="9441025"/>
            <a:ext cx="16921072" cy="10006181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380893" tIns="190447" rIns="380893" bIns="1142680" anchor="b">
            <a:noAutofit/>
          </a:bodyPr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6" hasCustomPrompt="1"/>
          </p:nvPr>
        </p:nvSpPr>
        <p:spPr>
          <a:xfrm>
            <a:off x="14883783" y="16592701"/>
            <a:ext cx="16921072" cy="10006181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380893" tIns="190447" rIns="380893" bIns="1142680" anchor="b">
            <a:noAutofit/>
          </a:bodyPr>
          <a:lstStyle>
            <a:lvl1pPr algn="ctr">
              <a:buNone/>
              <a:defRPr sz="5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705197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5907272" y="7840980"/>
            <a:ext cx="22461824" cy="115214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761787" anchor="b"/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106282" y="7840980"/>
            <a:ext cx="22469217" cy="115214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761787" anchor="b"/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370748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2143986" y="7844382"/>
            <a:ext cx="11565705" cy="9533110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13709687" y="17377491"/>
            <a:ext cx="11565705" cy="9533110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36841089" y="17377491"/>
            <a:ext cx="11565705" cy="9533110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25275388" y="7844382"/>
            <a:ext cx="11565705" cy="9533110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624881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106284" y="7840982"/>
            <a:ext cx="14743977" cy="18935696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17707729" y="7840986"/>
            <a:ext cx="15059919" cy="9467846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3625120" y="7840982"/>
            <a:ext cx="14743977" cy="18935696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761787" anchor="b">
            <a:noAutofit/>
          </a:bodyPr>
          <a:lstStyle>
            <a:lvl1pPr algn="ctr" rtl="0">
              <a:buNone/>
              <a:defRPr sz="7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9184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0B4639"/>
                </a:solidFill>
                <a:latin typeface="Trebuchet MS"/>
                <a:cs typeface="Trebuchet MS"/>
              </a:defRPr>
            </a:lvl1pPr>
          </a:lstStyle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3784803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634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27399" indent="0">
              <a:buNone/>
              <a:defRPr sz="6634"/>
            </a:lvl2pPr>
            <a:lvl3pPr marL="5054794" indent="0">
              <a:buNone/>
              <a:defRPr sz="5527"/>
            </a:lvl3pPr>
            <a:lvl4pPr marL="7582193" indent="0">
              <a:buNone/>
              <a:defRPr sz="4975"/>
            </a:lvl4pPr>
            <a:lvl5pPr marL="10109588" indent="0">
              <a:buNone/>
              <a:defRPr sz="4975"/>
            </a:lvl5pPr>
            <a:lvl6pPr marL="12636987" indent="0">
              <a:buNone/>
              <a:defRPr sz="4975"/>
            </a:lvl6pPr>
            <a:lvl7pPr marL="15164382" indent="0">
              <a:buNone/>
              <a:defRPr sz="4975"/>
            </a:lvl7pPr>
            <a:lvl8pPr marL="17691781" indent="0">
              <a:buNone/>
              <a:defRPr sz="4975"/>
            </a:lvl8pPr>
            <a:lvl9pPr marL="20219181" indent="0">
              <a:buNone/>
              <a:defRPr sz="4975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2106288" y="746766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54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9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1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50550763" cy="28803600"/>
            <a:chOff x="0" y="4019550"/>
            <a:chExt cx="5486400" cy="112395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4019550"/>
              <a:ext cx="731520" cy="11239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808933"/>
              <a:endParaRPr lang="en-US" sz="10000">
                <a:solidFill>
                  <a:prstClr val="black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31520" y="4019550"/>
              <a:ext cx="777240" cy="11239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808933"/>
              <a:endParaRPr lang="en-US" sz="1000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508760" y="4019550"/>
              <a:ext cx="1234440" cy="11239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808933"/>
              <a:endParaRPr lang="en-US" sz="1000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743200" y="4019550"/>
              <a:ext cx="777240" cy="112395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808933"/>
              <a:endParaRPr lang="en-US" sz="10000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520440" y="4019550"/>
              <a:ext cx="1051560" cy="112395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808933"/>
              <a:endParaRPr lang="en-US" sz="1000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019550"/>
              <a:ext cx="914400" cy="112395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3808933"/>
              <a:endParaRPr lang="en-US" sz="100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65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556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3784803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2106288" y="746766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5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88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50550763" cy="28803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/>
              </a:gs>
              <a:gs pos="90000">
                <a:srgbClr val="323B40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507858" tIns="253929" rIns="507858" bIns="253929" numCol="1" rtlCol="0" anchor="t" anchorCtr="0" compatLnSpc="1">
            <a:prstTxWarp prst="textNoShape">
              <a:avLst/>
            </a:prstTxWarp>
          </a:bodyPr>
          <a:lstStyle/>
          <a:p>
            <a:pPr algn="ctr" defTabSz="3808933"/>
            <a:endParaRPr lang="en-US" sz="10000">
              <a:solidFill>
                <a:prstClr val="black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9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990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988733" y="2062479"/>
            <a:ext cx="24573289" cy="24892001"/>
          </a:xfrm>
          <a:custGeom>
            <a:avLst/>
            <a:gdLst>
              <a:gd name="connsiteX0" fmla="*/ 2222500 w 4445000"/>
              <a:gd name="connsiteY0" fmla="*/ 1360037 h 4445000"/>
              <a:gd name="connsiteX1" fmla="*/ 1360037 w 4445000"/>
              <a:gd name="connsiteY1" fmla="*/ 2222500 h 4445000"/>
              <a:gd name="connsiteX2" fmla="*/ 2222500 w 4445000"/>
              <a:gd name="connsiteY2" fmla="*/ 3084963 h 4445000"/>
              <a:gd name="connsiteX3" fmla="*/ 3084963 w 4445000"/>
              <a:gd name="connsiteY3" fmla="*/ 2222500 h 4445000"/>
              <a:gd name="connsiteX4" fmla="*/ 2222500 w 4445000"/>
              <a:gd name="connsiteY4" fmla="*/ 1360037 h 4445000"/>
              <a:gd name="connsiteX5" fmla="*/ 2222500 w 4445000"/>
              <a:gd name="connsiteY5" fmla="*/ 0 h 4445000"/>
              <a:gd name="connsiteX6" fmla="*/ 4445000 w 4445000"/>
              <a:gd name="connsiteY6" fmla="*/ 2222500 h 4445000"/>
              <a:gd name="connsiteX7" fmla="*/ 2222500 w 4445000"/>
              <a:gd name="connsiteY7" fmla="*/ 4445000 h 4445000"/>
              <a:gd name="connsiteX8" fmla="*/ 0 w 4445000"/>
              <a:gd name="connsiteY8" fmla="*/ 2222500 h 4445000"/>
              <a:gd name="connsiteX9" fmla="*/ 2222500 w 4445000"/>
              <a:gd name="connsiteY9" fmla="*/ 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5000" h="4445000">
                <a:moveTo>
                  <a:pt x="2222500" y="1360037"/>
                </a:moveTo>
                <a:cubicBezTo>
                  <a:pt x="1746175" y="1360037"/>
                  <a:pt x="1360037" y="1746175"/>
                  <a:pt x="1360037" y="2222500"/>
                </a:cubicBezTo>
                <a:cubicBezTo>
                  <a:pt x="1360037" y="2698825"/>
                  <a:pt x="1746175" y="3084963"/>
                  <a:pt x="2222500" y="3084963"/>
                </a:cubicBezTo>
                <a:cubicBezTo>
                  <a:pt x="2698825" y="3084963"/>
                  <a:pt x="3084963" y="2698825"/>
                  <a:pt x="3084963" y="2222500"/>
                </a:cubicBezTo>
                <a:cubicBezTo>
                  <a:pt x="3084963" y="1746175"/>
                  <a:pt x="2698825" y="1360037"/>
                  <a:pt x="2222500" y="1360037"/>
                </a:cubicBezTo>
                <a:close/>
                <a:moveTo>
                  <a:pt x="2222500" y="0"/>
                </a:moveTo>
                <a:cubicBezTo>
                  <a:pt x="3449953" y="0"/>
                  <a:pt x="4445000" y="995047"/>
                  <a:pt x="4445000" y="2222500"/>
                </a:cubicBezTo>
                <a:cubicBezTo>
                  <a:pt x="4445000" y="3449953"/>
                  <a:pt x="3449953" y="4445000"/>
                  <a:pt x="2222500" y="4445000"/>
                </a:cubicBezTo>
                <a:cubicBezTo>
                  <a:pt x="995048" y="4445000"/>
                  <a:pt x="0" y="3449953"/>
                  <a:pt x="0" y="2222500"/>
                </a:cubicBezTo>
                <a:cubicBezTo>
                  <a:pt x="0" y="995047"/>
                  <a:pt x="995048" y="0"/>
                  <a:pt x="22225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103" y="22082760"/>
            <a:ext cx="40019354" cy="4800600"/>
          </a:xfrm>
        </p:spPr>
        <p:txBody>
          <a:bodyPr>
            <a:noAutofit/>
          </a:bodyPr>
          <a:lstStyle>
            <a:lvl1pPr algn="l">
              <a:defRPr sz="23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0102" y="3520440"/>
            <a:ext cx="41283124" cy="18562320"/>
          </a:xfrm>
        </p:spPr>
        <p:txBody>
          <a:bodyPr>
            <a:normAutofit/>
          </a:bodyPr>
          <a:lstStyle>
            <a:lvl1pPr>
              <a:defRPr sz="9000"/>
            </a:lvl1pPr>
            <a:lvl2pPr>
              <a:defRPr sz="5800">
                <a:solidFill>
                  <a:schemeClr val="tx1"/>
                </a:solidFill>
              </a:defRPr>
            </a:lvl2pPr>
            <a:lvl3pPr>
              <a:defRPr sz="5800">
                <a:solidFill>
                  <a:schemeClr val="tx1"/>
                </a:solidFill>
              </a:defRPr>
            </a:lvl3pPr>
            <a:lvl4pPr>
              <a:defRPr sz="5800">
                <a:solidFill>
                  <a:schemeClr val="tx1"/>
                </a:solidFill>
              </a:defRPr>
            </a:lvl4pPr>
            <a:lvl5pPr>
              <a:defRPr sz="5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5" hasCustomPrompt="1"/>
          </p:nvPr>
        </p:nvSpPr>
        <p:spPr>
          <a:xfrm>
            <a:off x="21778197" y="0"/>
            <a:ext cx="28772576" cy="28803600"/>
          </a:xfrm>
          <a:custGeom>
            <a:avLst/>
            <a:gdLst>
              <a:gd name="connsiteX0" fmla="*/ 5118722 w 5204599"/>
              <a:gd name="connsiteY0" fmla="*/ 5140502 h 5143500"/>
              <a:gd name="connsiteX1" fmla="*/ 5121720 w 5204599"/>
              <a:gd name="connsiteY1" fmla="*/ 5143500 h 5143500"/>
              <a:gd name="connsiteX2" fmla="*/ 5115724 w 5204599"/>
              <a:gd name="connsiteY2" fmla="*/ 5143500 h 5143500"/>
              <a:gd name="connsiteX3" fmla="*/ 2545297 w 5204599"/>
              <a:gd name="connsiteY3" fmla="*/ 5140502 h 5143500"/>
              <a:gd name="connsiteX4" fmla="*/ 2548295 w 5204599"/>
              <a:gd name="connsiteY4" fmla="*/ 5143500 h 5143500"/>
              <a:gd name="connsiteX5" fmla="*/ 2542299 w 5204599"/>
              <a:gd name="connsiteY5" fmla="*/ 5143500 h 5143500"/>
              <a:gd name="connsiteX6" fmla="*/ 5204599 w 5204599"/>
              <a:gd name="connsiteY6" fmla="*/ 5054625 h 5143500"/>
              <a:gd name="connsiteX7" fmla="*/ 5204599 w 5204599"/>
              <a:gd name="connsiteY7" fmla="*/ 5143500 h 5143500"/>
              <a:gd name="connsiteX8" fmla="*/ 5145178 w 5204599"/>
              <a:gd name="connsiteY8" fmla="*/ 5143500 h 5143500"/>
              <a:gd name="connsiteX9" fmla="*/ 5130451 w 5204599"/>
              <a:gd name="connsiteY9" fmla="*/ 5128773 h 5143500"/>
              <a:gd name="connsiteX10" fmla="*/ 1266785 w 5204599"/>
              <a:gd name="connsiteY10" fmla="*/ 3861990 h 5143500"/>
              <a:gd name="connsiteX11" fmla="*/ 2533566 w 5204599"/>
              <a:gd name="connsiteY11" fmla="*/ 5128771 h 5143500"/>
              <a:gd name="connsiteX12" fmla="*/ 2518837 w 5204599"/>
              <a:gd name="connsiteY12" fmla="*/ 5143500 h 5143500"/>
              <a:gd name="connsiteX13" fmla="*/ 14727 w 5204599"/>
              <a:gd name="connsiteY13" fmla="*/ 5143500 h 5143500"/>
              <a:gd name="connsiteX14" fmla="*/ 0 w 5204599"/>
              <a:gd name="connsiteY14" fmla="*/ 5128773 h 5143500"/>
              <a:gd name="connsiteX15" fmla="*/ 3832011 w 5204599"/>
              <a:gd name="connsiteY15" fmla="*/ 3853789 h 5143500"/>
              <a:gd name="connsiteX16" fmla="*/ 5098791 w 5204599"/>
              <a:gd name="connsiteY16" fmla="*/ 5120571 h 5143500"/>
              <a:gd name="connsiteX17" fmla="*/ 5075862 w 5204599"/>
              <a:gd name="connsiteY17" fmla="*/ 5143500 h 5143500"/>
              <a:gd name="connsiteX18" fmla="*/ 2588157 w 5204599"/>
              <a:gd name="connsiteY18" fmla="*/ 5143500 h 5143500"/>
              <a:gd name="connsiteX19" fmla="*/ 2565227 w 5204599"/>
              <a:gd name="connsiteY19" fmla="*/ 5120571 h 5143500"/>
              <a:gd name="connsiteX20" fmla="*/ 5110520 w 5204599"/>
              <a:gd name="connsiteY20" fmla="*/ 2575277 h 5143500"/>
              <a:gd name="connsiteX21" fmla="*/ 5204599 w 5204599"/>
              <a:gd name="connsiteY21" fmla="*/ 2669356 h 5143500"/>
              <a:gd name="connsiteX22" fmla="*/ 5204599 w 5204599"/>
              <a:gd name="connsiteY22" fmla="*/ 5014762 h 5143500"/>
              <a:gd name="connsiteX23" fmla="*/ 5110520 w 5204599"/>
              <a:gd name="connsiteY23" fmla="*/ 5108841 h 5143500"/>
              <a:gd name="connsiteX24" fmla="*/ 3843738 w 5204599"/>
              <a:gd name="connsiteY24" fmla="*/ 3842059 h 5143500"/>
              <a:gd name="connsiteX25" fmla="*/ 2553499 w 5204599"/>
              <a:gd name="connsiteY25" fmla="*/ 2575277 h 5143500"/>
              <a:gd name="connsiteX26" fmla="*/ 3820280 w 5204599"/>
              <a:gd name="connsiteY26" fmla="*/ 3842059 h 5143500"/>
              <a:gd name="connsiteX27" fmla="*/ 2553499 w 5204599"/>
              <a:gd name="connsiteY27" fmla="*/ 5108841 h 5143500"/>
              <a:gd name="connsiteX28" fmla="*/ 1286717 w 5204599"/>
              <a:gd name="connsiteY28" fmla="*/ 3842059 h 5143500"/>
              <a:gd name="connsiteX29" fmla="*/ 5204599 w 5204599"/>
              <a:gd name="connsiteY29" fmla="*/ 2481198 h 5143500"/>
              <a:gd name="connsiteX30" fmla="*/ 5204599 w 5204599"/>
              <a:gd name="connsiteY30" fmla="*/ 2645900 h 5143500"/>
              <a:gd name="connsiteX31" fmla="*/ 5122248 w 5204599"/>
              <a:gd name="connsiteY31" fmla="*/ 2563549 h 5143500"/>
              <a:gd name="connsiteX32" fmla="*/ 1274987 w 5204599"/>
              <a:gd name="connsiteY32" fmla="*/ 1296770 h 5143500"/>
              <a:gd name="connsiteX33" fmla="*/ 2541769 w 5204599"/>
              <a:gd name="connsiteY33" fmla="*/ 2563551 h 5143500"/>
              <a:gd name="connsiteX34" fmla="*/ 1274987 w 5204599"/>
              <a:gd name="connsiteY34" fmla="*/ 3830330 h 5143500"/>
              <a:gd name="connsiteX35" fmla="*/ 8205 w 5204599"/>
              <a:gd name="connsiteY35" fmla="*/ 2563551 h 5143500"/>
              <a:gd name="connsiteX36" fmla="*/ 3832011 w 5204599"/>
              <a:gd name="connsiteY36" fmla="*/ 1296767 h 5143500"/>
              <a:gd name="connsiteX37" fmla="*/ 5098791 w 5204599"/>
              <a:gd name="connsiteY37" fmla="*/ 2563548 h 5143500"/>
              <a:gd name="connsiteX38" fmla="*/ 3832009 w 5204599"/>
              <a:gd name="connsiteY38" fmla="*/ 3830330 h 5143500"/>
              <a:gd name="connsiteX39" fmla="*/ 2565227 w 5204599"/>
              <a:gd name="connsiteY39" fmla="*/ 2563548 h 5143500"/>
              <a:gd name="connsiteX40" fmla="*/ 5110519 w 5204599"/>
              <a:gd name="connsiteY40" fmla="*/ 18259 h 5143500"/>
              <a:gd name="connsiteX41" fmla="*/ 5204599 w 5204599"/>
              <a:gd name="connsiteY41" fmla="*/ 112339 h 5143500"/>
              <a:gd name="connsiteX42" fmla="*/ 5204599 w 5204599"/>
              <a:gd name="connsiteY42" fmla="*/ 2457740 h 5143500"/>
              <a:gd name="connsiteX43" fmla="*/ 5110519 w 5204599"/>
              <a:gd name="connsiteY43" fmla="*/ 2551820 h 5143500"/>
              <a:gd name="connsiteX44" fmla="*/ 3843736 w 5204599"/>
              <a:gd name="connsiteY44" fmla="*/ 1285042 h 5143500"/>
              <a:gd name="connsiteX45" fmla="*/ 2553500 w 5204599"/>
              <a:gd name="connsiteY45" fmla="*/ 18259 h 5143500"/>
              <a:gd name="connsiteX46" fmla="*/ 3820282 w 5204599"/>
              <a:gd name="connsiteY46" fmla="*/ 1285042 h 5143500"/>
              <a:gd name="connsiteX47" fmla="*/ 2553500 w 5204599"/>
              <a:gd name="connsiteY47" fmla="*/ 2551820 h 5143500"/>
              <a:gd name="connsiteX48" fmla="*/ 1286717 w 5204599"/>
              <a:gd name="connsiteY48" fmla="*/ 1285042 h 5143500"/>
              <a:gd name="connsiteX49" fmla="*/ 5128776 w 5204599"/>
              <a:gd name="connsiteY49" fmla="*/ 0 h 5143500"/>
              <a:gd name="connsiteX50" fmla="*/ 5204599 w 5204599"/>
              <a:gd name="connsiteY50" fmla="*/ 0 h 5143500"/>
              <a:gd name="connsiteX51" fmla="*/ 5204599 w 5204599"/>
              <a:gd name="connsiteY51" fmla="*/ 88880 h 5143500"/>
              <a:gd name="connsiteX52" fmla="*/ 5122248 w 5204599"/>
              <a:gd name="connsiteY52" fmla="*/ 6528 h 5143500"/>
              <a:gd name="connsiteX53" fmla="*/ 2571759 w 5204599"/>
              <a:gd name="connsiteY53" fmla="*/ 0 h 5143500"/>
              <a:gd name="connsiteX54" fmla="*/ 5092260 w 5204599"/>
              <a:gd name="connsiteY54" fmla="*/ 0 h 5143500"/>
              <a:gd name="connsiteX55" fmla="*/ 5098791 w 5204599"/>
              <a:gd name="connsiteY55" fmla="*/ 6531 h 5143500"/>
              <a:gd name="connsiteX56" fmla="*/ 3832009 w 5204599"/>
              <a:gd name="connsiteY56" fmla="*/ 1273315 h 5143500"/>
              <a:gd name="connsiteX57" fmla="*/ 2565227 w 5204599"/>
              <a:gd name="connsiteY57" fmla="*/ 653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204599" h="5143500">
                <a:moveTo>
                  <a:pt x="5118722" y="5140502"/>
                </a:moveTo>
                <a:lnTo>
                  <a:pt x="5121720" y="5143500"/>
                </a:lnTo>
                <a:lnTo>
                  <a:pt x="5115724" y="5143500"/>
                </a:lnTo>
                <a:close/>
                <a:moveTo>
                  <a:pt x="2545297" y="5140502"/>
                </a:moveTo>
                <a:lnTo>
                  <a:pt x="2548295" y="5143500"/>
                </a:lnTo>
                <a:lnTo>
                  <a:pt x="2542299" y="5143500"/>
                </a:lnTo>
                <a:close/>
                <a:moveTo>
                  <a:pt x="5204599" y="5054625"/>
                </a:moveTo>
                <a:lnTo>
                  <a:pt x="5204599" y="5143500"/>
                </a:lnTo>
                <a:lnTo>
                  <a:pt x="5145178" y="5143500"/>
                </a:lnTo>
                <a:lnTo>
                  <a:pt x="5130451" y="5128773"/>
                </a:lnTo>
                <a:close/>
                <a:moveTo>
                  <a:pt x="1266785" y="3861990"/>
                </a:moveTo>
                <a:lnTo>
                  <a:pt x="2533566" y="5128771"/>
                </a:lnTo>
                <a:lnTo>
                  <a:pt x="2518837" y="5143500"/>
                </a:lnTo>
                <a:lnTo>
                  <a:pt x="14727" y="5143500"/>
                </a:lnTo>
                <a:lnTo>
                  <a:pt x="0" y="5128773"/>
                </a:lnTo>
                <a:close/>
                <a:moveTo>
                  <a:pt x="3832011" y="3853789"/>
                </a:moveTo>
                <a:lnTo>
                  <a:pt x="5098791" y="5120571"/>
                </a:lnTo>
                <a:lnTo>
                  <a:pt x="5075862" y="5143500"/>
                </a:lnTo>
                <a:lnTo>
                  <a:pt x="2588157" y="5143500"/>
                </a:lnTo>
                <a:lnTo>
                  <a:pt x="2565227" y="5120571"/>
                </a:lnTo>
                <a:close/>
                <a:moveTo>
                  <a:pt x="5110520" y="2575277"/>
                </a:moveTo>
                <a:lnTo>
                  <a:pt x="5204599" y="2669356"/>
                </a:lnTo>
                <a:lnTo>
                  <a:pt x="5204599" y="5014762"/>
                </a:lnTo>
                <a:lnTo>
                  <a:pt x="5110520" y="5108841"/>
                </a:lnTo>
                <a:lnTo>
                  <a:pt x="3843738" y="3842059"/>
                </a:lnTo>
                <a:close/>
                <a:moveTo>
                  <a:pt x="2553499" y="2575277"/>
                </a:moveTo>
                <a:lnTo>
                  <a:pt x="3820280" y="3842059"/>
                </a:lnTo>
                <a:lnTo>
                  <a:pt x="2553499" y="5108841"/>
                </a:lnTo>
                <a:lnTo>
                  <a:pt x="1286717" y="3842059"/>
                </a:lnTo>
                <a:close/>
                <a:moveTo>
                  <a:pt x="5204599" y="2481198"/>
                </a:moveTo>
                <a:lnTo>
                  <a:pt x="5204599" y="2645900"/>
                </a:lnTo>
                <a:lnTo>
                  <a:pt x="5122248" y="2563549"/>
                </a:lnTo>
                <a:close/>
                <a:moveTo>
                  <a:pt x="1274987" y="1296770"/>
                </a:moveTo>
                <a:lnTo>
                  <a:pt x="2541769" y="2563551"/>
                </a:lnTo>
                <a:lnTo>
                  <a:pt x="1274987" y="3830330"/>
                </a:lnTo>
                <a:lnTo>
                  <a:pt x="8205" y="2563551"/>
                </a:lnTo>
                <a:close/>
                <a:moveTo>
                  <a:pt x="3832011" y="1296767"/>
                </a:moveTo>
                <a:lnTo>
                  <a:pt x="5098791" y="2563548"/>
                </a:lnTo>
                <a:lnTo>
                  <a:pt x="3832009" y="3830330"/>
                </a:lnTo>
                <a:lnTo>
                  <a:pt x="2565227" y="2563548"/>
                </a:lnTo>
                <a:close/>
                <a:moveTo>
                  <a:pt x="5110519" y="18259"/>
                </a:moveTo>
                <a:lnTo>
                  <a:pt x="5204599" y="112339"/>
                </a:lnTo>
                <a:lnTo>
                  <a:pt x="5204599" y="2457740"/>
                </a:lnTo>
                <a:lnTo>
                  <a:pt x="5110519" y="2551820"/>
                </a:lnTo>
                <a:lnTo>
                  <a:pt x="3843736" y="1285042"/>
                </a:lnTo>
                <a:close/>
                <a:moveTo>
                  <a:pt x="2553500" y="18259"/>
                </a:moveTo>
                <a:lnTo>
                  <a:pt x="3820282" y="1285042"/>
                </a:lnTo>
                <a:lnTo>
                  <a:pt x="2553500" y="2551820"/>
                </a:lnTo>
                <a:lnTo>
                  <a:pt x="1286717" y="1285042"/>
                </a:lnTo>
                <a:close/>
                <a:moveTo>
                  <a:pt x="5128776" y="0"/>
                </a:moveTo>
                <a:lnTo>
                  <a:pt x="5204599" y="0"/>
                </a:lnTo>
                <a:lnTo>
                  <a:pt x="5204599" y="88880"/>
                </a:lnTo>
                <a:lnTo>
                  <a:pt x="5122248" y="6528"/>
                </a:lnTo>
                <a:close/>
                <a:moveTo>
                  <a:pt x="2571759" y="0"/>
                </a:moveTo>
                <a:lnTo>
                  <a:pt x="5092260" y="0"/>
                </a:lnTo>
                <a:lnTo>
                  <a:pt x="5098791" y="6531"/>
                </a:lnTo>
                <a:lnTo>
                  <a:pt x="3832009" y="1273315"/>
                </a:lnTo>
                <a:lnTo>
                  <a:pt x="2565227" y="65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31607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4" y="6"/>
            <a:ext cx="28706680" cy="28803596"/>
          </a:xfrm>
          <a:custGeom>
            <a:avLst/>
            <a:gdLst>
              <a:gd name="connsiteX0" fmla="*/ 3928728 w 5192679"/>
              <a:gd name="connsiteY0" fmla="*/ 3879548 h 5143499"/>
              <a:gd name="connsiteX1" fmla="*/ 5192679 w 5192679"/>
              <a:gd name="connsiteY1" fmla="*/ 5143499 h 5143499"/>
              <a:gd name="connsiteX2" fmla="*/ 2664777 w 5192679"/>
              <a:gd name="connsiteY2" fmla="*/ 5143499 h 5143499"/>
              <a:gd name="connsiteX3" fmla="*/ 2624504 w 5192679"/>
              <a:gd name="connsiteY3" fmla="*/ 2575323 h 5143499"/>
              <a:gd name="connsiteX4" fmla="*/ 3908525 w 5192679"/>
              <a:gd name="connsiteY4" fmla="*/ 3859344 h 5143499"/>
              <a:gd name="connsiteX5" fmla="*/ 2624504 w 5192679"/>
              <a:gd name="connsiteY5" fmla="*/ 5143365 h 5143499"/>
              <a:gd name="connsiteX6" fmla="*/ 1340483 w 5192679"/>
              <a:gd name="connsiteY6" fmla="*/ 3859344 h 5143499"/>
              <a:gd name="connsiteX7" fmla="*/ 32685 w 5192679"/>
              <a:gd name="connsiteY7" fmla="*/ 2575323 h 5143499"/>
              <a:gd name="connsiteX8" fmla="*/ 1316706 w 5192679"/>
              <a:gd name="connsiteY8" fmla="*/ 3859345 h 5143499"/>
              <a:gd name="connsiteX9" fmla="*/ 32685 w 5192679"/>
              <a:gd name="connsiteY9" fmla="*/ 5143365 h 5143499"/>
              <a:gd name="connsiteX10" fmla="*/ 0 w 5192679"/>
              <a:gd name="connsiteY10" fmla="*/ 5110681 h 5143499"/>
              <a:gd name="connsiteX11" fmla="*/ 1 w 5192679"/>
              <a:gd name="connsiteY11" fmla="*/ 2608009 h 5143499"/>
              <a:gd name="connsiteX12" fmla="*/ 1328596 w 5192679"/>
              <a:gd name="connsiteY12" fmla="*/ 1279415 h 5143499"/>
              <a:gd name="connsiteX13" fmla="*/ 2612616 w 5192679"/>
              <a:gd name="connsiteY13" fmla="*/ 2563435 h 5143499"/>
              <a:gd name="connsiteX14" fmla="*/ 1328595 w 5192679"/>
              <a:gd name="connsiteY14" fmla="*/ 3847456 h 5143499"/>
              <a:gd name="connsiteX15" fmla="*/ 44575 w 5192679"/>
              <a:gd name="connsiteY15" fmla="*/ 2563436 h 5143499"/>
              <a:gd name="connsiteX16" fmla="*/ 2664777 w 5192679"/>
              <a:gd name="connsiteY16" fmla="*/ 0 h 5143499"/>
              <a:gd name="connsiteX17" fmla="*/ 5176052 w 5192679"/>
              <a:gd name="connsiteY17" fmla="*/ 0 h 5143499"/>
              <a:gd name="connsiteX18" fmla="*/ 3920414 w 5192679"/>
              <a:gd name="connsiteY18" fmla="*/ 1255637 h 5143499"/>
              <a:gd name="connsiteX19" fmla="*/ 2608008 w 5192679"/>
              <a:gd name="connsiteY19" fmla="*/ 0 h 5143499"/>
              <a:gd name="connsiteX20" fmla="*/ 2641000 w 5192679"/>
              <a:gd name="connsiteY20" fmla="*/ 0 h 5143499"/>
              <a:gd name="connsiteX21" fmla="*/ 3908525 w 5192679"/>
              <a:gd name="connsiteY21" fmla="*/ 1267525 h 5143499"/>
              <a:gd name="connsiteX22" fmla="*/ 2624504 w 5192679"/>
              <a:gd name="connsiteY22" fmla="*/ 2551546 h 5143499"/>
              <a:gd name="connsiteX23" fmla="*/ 1340484 w 5192679"/>
              <a:gd name="connsiteY23" fmla="*/ 1267526 h 5143499"/>
              <a:gd name="connsiteX24" fmla="*/ 16190 w 5192679"/>
              <a:gd name="connsiteY24" fmla="*/ 0 h 5143499"/>
              <a:gd name="connsiteX25" fmla="*/ 49181 w 5192679"/>
              <a:gd name="connsiteY25" fmla="*/ 0 h 5143499"/>
              <a:gd name="connsiteX26" fmla="*/ 1316707 w 5192679"/>
              <a:gd name="connsiteY26" fmla="*/ 1267526 h 5143499"/>
              <a:gd name="connsiteX27" fmla="*/ 32685 w 5192679"/>
              <a:gd name="connsiteY27" fmla="*/ 2551547 h 5143499"/>
              <a:gd name="connsiteX28" fmla="*/ 0 w 5192679"/>
              <a:gd name="connsiteY28" fmla="*/ 2518861 h 5143499"/>
              <a:gd name="connsiteX29" fmla="*/ 0 w 5192679"/>
              <a:gd name="connsiteY29" fmla="*/ 1619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92679" h="5143499">
                <a:moveTo>
                  <a:pt x="3928728" y="3879548"/>
                </a:moveTo>
                <a:lnTo>
                  <a:pt x="5192679" y="5143499"/>
                </a:lnTo>
                <a:lnTo>
                  <a:pt x="2664777" y="5143499"/>
                </a:lnTo>
                <a:close/>
                <a:moveTo>
                  <a:pt x="2624504" y="2575323"/>
                </a:moveTo>
                <a:lnTo>
                  <a:pt x="3908525" y="3859344"/>
                </a:lnTo>
                <a:lnTo>
                  <a:pt x="2624504" y="5143365"/>
                </a:lnTo>
                <a:lnTo>
                  <a:pt x="1340483" y="3859344"/>
                </a:lnTo>
                <a:close/>
                <a:moveTo>
                  <a:pt x="32685" y="2575323"/>
                </a:moveTo>
                <a:lnTo>
                  <a:pt x="1316706" y="3859345"/>
                </a:lnTo>
                <a:lnTo>
                  <a:pt x="32685" y="5143365"/>
                </a:lnTo>
                <a:lnTo>
                  <a:pt x="0" y="5110681"/>
                </a:lnTo>
                <a:lnTo>
                  <a:pt x="1" y="2608009"/>
                </a:lnTo>
                <a:close/>
                <a:moveTo>
                  <a:pt x="1328596" y="1279415"/>
                </a:moveTo>
                <a:lnTo>
                  <a:pt x="2612616" y="2563435"/>
                </a:lnTo>
                <a:lnTo>
                  <a:pt x="1328595" y="3847456"/>
                </a:lnTo>
                <a:lnTo>
                  <a:pt x="44575" y="2563436"/>
                </a:lnTo>
                <a:close/>
                <a:moveTo>
                  <a:pt x="2664777" y="0"/>
                </a:moveTo>
                <a:lnTo>
                  <a:pt x="5176052" y="0"/>
                </a:lnTo>
                <a:lnTo>
                  <a:pt x="3920414" y="1255637"/>
                </a:lnTo>
                <a:close/>
                <a:moveTo>
                  <a:pt x="2608008" y="0"/>
                </a:moveTo>
                <a:lnTo>
                  <a:pt x="2641000" y="0"/>
                </a:lnTo>
                <a:lnTo>
                  <a:pt x="3908525" y="1267525"/>
                </a:lnTo>
                <a:lnTo>
                  <a:pt x="2624504" y="2551546"/>
                </a:lnTo>
                <a:lnTo>
                  <a:pt x="1340484" y="1267526"/>
                </a:lnTo>
                <a:close/>
                <a:moveTo>
                  <a:pt x="16190" y="0"/>
                </a:moveTo>
                <a:lnTo>
                  <a:pt x="49181" y="0"/>
                </a:lnTo>
                <a:lnTo>
                  <a:pt x="1316707" y="1267526"/>
                </a:lnTo>
                <a:lnTo>
                  <a:pt x="32685" y="2551547"/>
                </a:lnTo>
                <a:lnTo>
                  <a:pt x="0" y="2518861"/>
                </a:lnTo>
                <a:lnTo>
                  <a:pt x="0" y="1619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26668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E4D2D4F-068D-48A7-93A0-92C0CF518B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" y="13411306"/>
            <a:ext cx="10158809" cy="15392294"/>
          </a:xfrm>
          <a:custGeom>
            <a:avLst/>
            <a:gdLst>
              <a:gd name="connsiteX0" fmla="*/ 1837601 w 1837601"/>
              <a:gd name="connsiteY0" fmla="*/ 0 h 2748624"/>
              <a:gd name="connsiteX1" fmla="*/ 1837601 w 1837601"/>
              <a:gd name="connsiteY1" fmla="*/ 2094776 h 2748624"/>
              <a:gd name="connsiteX2" fmla="*/ 3 w 1837601"/>
              <a:gd name="connsiteY2" fmla="*/ 2748624 h 2748624"/>
              <a:gd name="connsiteX3" fmla="*/ 0 w 1837601"/>
              <a:gd name="connsiteY3" fmla="*/ 2748624 h 2748624"/>
              <a:gd name="connsiteX4" fmla="*/ 0 w 1837601"/>
              <a:gd name="connsiteY4" fmla="*/ 617944 h 2748624"/>
              <a:gd name="connsiteX5" fmla="*/ 269719 w 1837601"/>
              <a:gd name="connsiteY5" fmla="*/ 513916 h 274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7601" h="2748624">
                <a:moveTo>
                  <a:pt x="1837601" y="0"/>
                </a:moveTo>
                <a:lnTo>
                  <a:pt x="1837601" y="2094776"/>
                </a:lnTo>
                <a:lnTo>
                  <a:pt x="3" y="2748624"/>
                </a:lnTo>
                <a:lnTo>
                  <a:pt x="0" y="2748624"/>
                </a:lnTo>
                <a:lnTo>
                  <a:pt x="0" y="617944"/>
                </a:lnTo>
                <a:lnTo>
                  <a:pt x="269719" y="51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ctr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E4D2D4F-068D-48A7-93A0-92C0CF518B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97989" y="10058486"/>
            <a:ext cx="10158809" cy="15083573"/>
          </a:xfrm>
          <a:custGeom>
            <a:avLst/>
            <a:gdLst>
              <a:gd name="connsiteX0" fmla="*/ 1837601 w 1837601"/>
              <a:gd name="connsiteY0" fmla="*/ 0 h 2693495"/>
              <a:gd name="connsiteX1" fmla="*/ 1837601 w 1837601"/>
              <a:gd name="connsiteY1" fmla="*/ 2043558 h 2693495"/>
              <a:gd name="connsiteX2" fmla="*/ 1837601 w 1837601"/>
              <a:gd name="connsiteY2" fmla="*/ 2043559 h 2693495"/>
              <a:gd name="connsiteX3" fmla="*/ 11002 w 1837601"/>
              <a:gd name="connsiteY3" fmla="*/ 2693495 h 2693495"/>
              <a:gd name="connsiteX4" fmla="*/ 11002 w 1837601"/>
              <a:gd name="connsiteY4" fmla="*/ 598719 h 2693495"/>
              <a:gd name="connsiteX5" fmla="*/ 0 w 1837601"/>
              <a:gd name="connsiteY5" fmla="*/ 602325 h 2693495"/>
              <a:gd name="connsiteX6" fmla="*/ 0 w 1837601"/>
              <a:gd name="connsiteY6" fmla="*/ 602324 h 2693495"/>
              <a:gd name="connsiteX7" fmla="*/ 1826600 w 1837601"/>
              <a:gd name="connsiteY7" fmla="*/ 3606 h 269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7601" h="2693495">
                <a:moveTo>
                  <a:pt x="1837601" y="0"/>
                </a:moveTo>
                <a:lnTo>
                  <a:pt x="1837601" y="2043558"/>
                </a:lnTo>
                <a:lnTo>
                  <a:pt x="1837601" y="2043559"/>
                </a:lnTo>
                <a:lnTo>
                  <a:pt x="11002" y="2693495"/>
                </a:lnTo>
                <a:lnTo>
                  <a:pt x="11002" y="598719"/>
                </a:lnTo>
                <a:lnTo>
                  <a:pt x="0" y="602325"/>
                </a:lnTo>
                <a:lnTo>
                  <a:pt x="0" y="602324"/>
                </a:lnTo>
                <a:lnTo>
                  <a:pt x="1826600" y="36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ctr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2E4D2D4F-068D-48A7-93A0-92C0CF518B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195981" y="6705651"/>
            <a:ext cx="10158809" cy="14796755"/>
          </a:xfrm>
          <a:custGeom>
            <a:avLst/>
            <a:gdLst>
              <a:gd name="connsiteX0" fmla="*/ 1837601 w 1837601"/>
              <a:gd name="connsiteY0" fmla="*/ 0 h 2642278"/>
              <a:gd name="connsiteX1" fmla="*/ 1837601 w 1837601"/>
              <a:gd name="connsiteY1" fmla="*/ 1992343 h 2642278"/>
              <a:gd name="connsiteX2" fmla="*/ 11001 w 1837601"/>
              <a:gd name="connsiteY2" fmla="*/ 2642278 h 2642278"/>
              <a:gd name="connsiteX3" fmla="*/ 11001 w 1837601"/>
              <a:gd name="connsiteY3" fmla="*/ 598720 h 2642278"/>
              <a:gd name="connsiteX4" fmla="*/ 0 w 1837601"/>
              <a:gd name="connsiteY4" fmla="*/ 602326 h 2642278"/>
              <a:gd name="connsiteX5" fmla="*/ 0 w 1837601"/>
              <a:gd name="connsiteY5" fmla="*/ 602325 h 264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7601" h="2642278">
                <a:moveTo>
                  <a:pt x="1837601" y="0"/>
                </a:moveTo>
                <a:lnTo>
                  <a:pt x="1837601" y="1992343"/>
                </a:lnTo>
                <a:lnTo>
                  <a:pt x="11001" y="2642278"/>
                </a:lnTo>
                <a:lnTo>
                  <a:pt x="11001" y="598720"/>
                </a:lnTo>
                <a:lnTo>
                  <a:pt x="0" y="602326"/>
                </a:lnTo>
                <a:lnTo>
                  <a:pt x="0" y="602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ctr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E4D2D4F-068D-48A7-93A0-92C0CF518B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354777" y="3352824"/>
            <a:ext cx="10097992" cy="14509946"/>
          </a:xfrm>
          <a:custGeom>
            <a:avLst/>
            <a:gdLst>
              <a:gd name="connsiteX0" fmla="*/ 1826600 w 1826600"/>
              <a:gd name="connsiteY0" fmla="*/ 0 h 2591062"/>
              <a:gd name="connsiteX1" fmla="*/ 1826600 w 1826600"/>
              <a:gd name="connsiteY1" fmla="*/ 2 h 2591062"/>
              <a:gd name="connsiteX2" fmla="*/ 1826600 w 1826600"/>
              <a:gd name="connsiteY2" fmla="*/ 1941126 h 2591062"/>
              <a:gd name="connsiteX3" fmla="*/ 1815599 w 1826600"/>
              <a:gd name="connsiteY3" fmla="*/ 1945040 h 2591062"/>
              <a:gd name="connsiteX4" fmla="*/ 0 w 1826600"/>
              <a:gd name="connsiteY4" fmla="*/ 2591062 h 2591062"/>
              <a:gd name="connsiteX5" fmla="*/ 0 w 1826600"/>
              <a:gd name="connsiteY5" fmla="*/ 598719 h 259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6600" h="2591062">
                <a:moveTo>
                  <a:pt x="1826600" y="0"/>
                </a:moveTo>
                <a:lnTo>
                  <a:pt x="1826600" y="2"/>
                </a:lnTo>
                <a:lnTo>
                  <a:pt x="1826600" y="1941126"/>
                </a:lnTo>
                <a:lnTo>
                  <a:pt x="1815599" y="1945040"/>
                </a:lnTo>
                <a:lnTo>
                  <a:pt x="0" y="2591062"/>
                </a:lnTo>
                <a:lnTo>
                  <a:pt x="0" y="598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ctr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E4D2D4F-068D-48A7-93A0-92C0CF518B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391960" y="0"/>
            <a:ext cx="10158809" cy="14245056"/>
          </a:xfrm>
          <a:custGeom>
            <a:avLst/>
            <a:gdLst>
              <a:gd name="connsiteX0" fmla="*/ 1837601 w 1837601"/>
              <a:gd name="connsiteY0" fmla="*/ 1 h 2543760"/>
              <a:gd name="connsiteX1" fmla="*/ 1837601 w 1837601"/>
              <a:gd name="connsiteY1" fmla="*/ 1889910 h 2543760"/>
              <a:gd name="connsiteX2" fmla="*/ 0 w 1837601"/>
              <a:gd name="connsiteY2" fmla="*/ 2543760 h 2543760"/>
              <a:gd name="connsiteX3" fmla="*/ 0 w 1837601"/>
              <a:gd name="connsiteY3" fmla="*/ 2543758 h 2543760"/>
              <a:gd name="connsiteX4" fmla="*/ 11001 w 1837601"/>
              <a:gd name="connsiteY4" fmla="*/ 2539844 h 2543760"/>
              <a:gd name="connsiteX5" fmla="*/ 11001 w 1837601"/>
              <a:gd name="connsiteY5" fmla="*/ 598720 h 2543760"/>
              <a:gd name="connsiteX6" fmla="*/ 1816645 w 1837601"/>
              <a:gd name="connsiteY6" fmla="*/ 0 h 2543760"/>
              <a:gd name="connsiteX7" fmla="*/ 1837601 w 1837601"/>
              <a:gd name="connsiteY7" fmla="*/ 0 h 2543760"/>
              <a:gd name="connsiteX8" fmla="*/ 1837601 w 1837601"/>
              <a:gd name="connsiteY8" fmla="*/ 1 h 2543760"/>
              <a:gd name="connsiteX9" fmla="*/ 1816645 w 1837601"/>
              <a:gd name="connsiteY9" fmla="*/ 1 h 254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7601" h="2543760">
                <a:moveTo>
                  <a:pt x="1837601" y="1"/>
                </a:moveTo>
                <a:lnTo>
                  <a:pt x="1837601" y="1889910"/>
                </a:lnTo>
                <a:lnTo>
                  <a:pt x="0" y="2543760"/>
                </a:lnTo>
                <a:lnTo>
                  <a:pt x="0" y="2543758"/>
                </a:lnTo>
                <a:lnTo>
                  <a:pt x="11001" y="2539844"/>
                </a:lnTo>
                <a:lnTo>
                  <a:pt x="11001" y="598720"/>
                </a:lnTo>
                <a:close/>
                <a:moveTo>
                  <a:pt x="1816645" y="0"/>
                </a:moveTo>
                <a:lnTo>
                  <a:pt x="1837601" y="0"/>
                </a:lnTo>
                <a:lnTo>
                  <a:pt x="1837601" y="1"/>
                </a:lnTo>
                <a:lnTo>
                  <a:pt x="1816645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ctr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1565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A5ECA74-B5B4-4A2A-9E5A-7DA3C0AD74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" y="1882589"/>
            <a:ext cx="50550763" cy="14382980"/>
          </a:xfrm>
          <a:custGeom>
            <a:avLst/>
            <a:gdLst>
              <a:gd name="connsiteX0" fmla="*/ 0 w 11205884"/>
              <a:gd name="connsiteY0" fmla="*/ 0 h 3424519"/>
              <a:gd name="connsiteX1" fmla="*/ 11205884 w 11205884"/>
              <a:gd name="connsiteY1" fmla="*/ 0 h 3424519"/>
              <a:gd name="connsiteX2" fmla="*/ 11205884 w 11205884"/>
              <a:gd name="connsiteY2" fmla="*/ 3424519 h 3424519"/>
              <a:gd name="connsiteX3" fmla="*/ 0 w 11205884"/>
              <a:gd name="connsiteY3" fmla="*/ 3424519 h 342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5884" h="3424519">
                <a:moveTo>
                  <a:pt x="0" y="0"/>
                </a:moveTo>
                <a:lnTo>
                  <a:pt x="11205884" y="0"/>
                </a:lnTo>
                <a:lnTo>
                  <a:pt x="11205884" y="3424519"/>
                </a:lnTo>
                <a:lnTo>
                  <a:pt x="0" y="3424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05544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35D0D4B-3675-4CC0-A736-1589BF48DD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7146" y="15098364"/>
            <a:ext cx="18978830" cy="10824883"/>
          </a:xfrm>
          <a:custGeom>
            <a:avLst/>
            <a:gdLst>
              <a:gd name="connsiteX0" fmla="*/ 0 w 2133599"/>
              <a:gd name="connsiteY0" fmla="*/ 0 h 2043952"/>
              <a:gd name="connsiteX1" fmla="*/ 2133599 w 2133599"/>
              <a:gd name="connsiteY1" fmla="*/ 0 h 2043952"/>
              <a:gd name="connsiteX2" fmla="*/ 2133599 w 2133599"/>
              <a:gd name="connsiteY2" fmla="*/ 2043952 h 2043952"/>
              <a:gd name="connsiteX3" fmla="*/ 0 w 2133599"/>
              <a:gd name="connsiteY3" fmla="*/ 2043952 h 20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99" h="2043952">
                <a:moveTo>
                  <a:pt x="0" y="0"/>
                </a:moveTo>
                <a:lnTo>
                  <a:pt x="2133599" y="0"/>
                </a:lnTo>
                <a:lnTo>
                  <a:pt x="2133599" y="2043952"/>
                </a:lnTo>
                <a:lnTo>
                  <a:pt x="0" y="2043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66D3C32B-755B-482C-A3D0-4D24A470D2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297146" y="2880366"/>
            <a:ext cx="18978830" cy="10824883"/>
          </a:xfrm>
          <a:custGeom>
            <a:avLst/>
            <a:gdLst>
              <a:gd name="connsiteX0" fmla="*/ 0 w 2133599"/>
              <a:gd name="connsiteY0" fmla="*/ 0 h 2043952"/>
              <a:gd name="connsiteX1" fmla="*/ 2133599 w 2133599"/>
              <a:gd name="connsiteY1" fmla="*/ 0 h 2043952"/>
              <a:gd name="connsiteX2" fmla="*/ 2133599 w 2133599"/>
              <a:gd name="connsiteY2" fmla="*/ 2043952 h 2043952"/>
              <a:gd name="connsiteX3" fmla="*/ 0 w 2133599"/>
              <a:gd name="connsiteY3" fmla="*/ 2043952 h 20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99" h="2043952">
                <a:moveTo>
                  <a:pt x="0" y="0"/>
                </a:moveTo>
                <a:lnTo>
                  <a:pt x="2133599" y="0"/>
                </a:lnTo>
                <a:lnTo>
                  <a:pt x="2133599" y="2043952"/>
                </a:lnTo>
                <a:lnTo>
                  <a:pt x="0" y="20439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8278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6D3C32B-755B-482C-A3D0-4D24A470D2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407250" y="2880366"/>
            <a:ext cx="8846379" cy="10824883"/>
          </a:xfrm>
          <a:custGeom>
            <a:avLst/>
            <a:gdLst>
              <a:gd name="connsiteX0" fmla="*/ 0 w 1600199"/>
              <a:gd name="connsiteY0" fmla="*/ 0 h 1933015"/>
              <a:gd name="connsiteX1" fmla="*/ 1600199 w 1600199"/>
              <a:gd name="connsiteY1" fmla="*/ 0 h 1933015"/>
              <a:gd name="connsiteX2" fmla="*/ 1600199 w 1600199"/>
              <a:gd name="connsiteY2" fmla="*/ 1933015 h 1933015"/>
              <a:gd name="connsiteX3" fmla="*/ 0 w 1600199"/>
              <a:gd name="connsiteY3" fmla="*/ 1933015 h 19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199" h="1933015">
                <a:moveTo>
                  <a:pt x="0" y="0"/>
                </a:moveTo>
                <a:lnTo>
                  <a:pt x="1600199" y="0"/>
                </a:lnTo>
                <a:lnTo>
                  <a:pt x="1600199" y="1933015"/>
                </a:lnTo>
                <a:lnTo>
                  <a:pt x="0" y="19330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6D3C32B-755B-482C-A3D0-4D24A470D2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74795" y="2880366"/>
            <a:ext cx="8846379" cy="10824883"/>
          </a:xfrm>
          <a:custGeom>
            <a:avLst/>
            <a:gdLst>
              <a:gd name="connsiteX0" fmla="*/ 0 w 1600199"/>
              <a:gd name="connsiteY0" fmla="*/ 0 h 1933015"/>
              <a:gd name="connsiteX1" fmla="*/ 1600199 w 1600199"/>
              <a:gd name="connsiteY1" fmla="*/ 0 h 1933015"/>
              <a:gd name="connsiteX2" fmla="*/ 1600199 w 1600199"/>
              <a:gd name="connsiteY2" fmla="*/ 1933015 h 1933015"/>
              <a:gd name="connsiteX3" fmla="*/ 0 w 1600199"/>
              <a:gd name="connsiteY3" fmla="*/ 1933015 h 19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199" h="1933015">
                <a:moveTo>
                  <a:pt x="0" y="0"/>
                </a:moveTo>
                <a:lnTo>
                  <a:pt x="1600199" y="0"/>
                </a:lnTo>
                <a:lnTo>
                  <a:pt x="1600199" y="1933015"/>
                </a:lnTo>
                <a:lnTo>
                  <a:pt x="0" y="19330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3C32B-755B-482C-A3D0-4D24A470D2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407250" y="15098364"/>
            <a:ext cx="8846379" cy="10824883"/>
          </a:xfrm>
          <a:custGeom>
            <a:avLst/>
            <a:gdLst>
              <a:gd name="connsiteX0" fmla="*/ 0 w 1600199"/>
              <a:gd name="connsiteY0" fmla="*/ 0 h 1933015"/>
              <a:gd name="connsiteX1" fmla="*/ 1600199 w 1600199"/>
              <a:gd name="connsiteY1" fmla="*/ 0 h 1933015"/>
              <a:gd name="connsiteX2" fmla="*/ 1600199 w 1600199"/>
              <a:gd name="connsiteY2" fmla="*/ 1933015 h 1933015"/>
              <a:gd name="connsiteX3" fmla="*/ 0 w 1600199"/>
              <a:gd name="connsiteY3" fmla="*/ 1933015 h 19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199" h="1933015">
                <a:moveTo>
                  <a:pt x="0" y="0"/>
                </a:moveTo>
                <a:lnTo>
                  <a:pt x="1600199" y="0"/>
                </a:lnTo>
                <a:lnTo>
                  <a:pt x="1600199" y="1933015"/>
                </a:lnTo>
                <a:lnTo>
                  <a:pt x="0" y="19330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D3C32B-755B-482C-A3D0-4D24A470D2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74795" y="15098362"/>
            <a:ext cx="8846379" cy="10824878"/>
          </a:xfrm>
          <a:custGeom>
            <a:avLst/>
            <a:gdLst>
              <a:gd name="connsiteX0" fmla="*/ 0 w 1600199"/>
              <a:gd name="connsiteY0" fmla="*/ 0 h 1933014"/>
              <a:gd name="connsiteX1" fmla="*/ 1600199 w 1600199"/>
              <a:gd name="connsiteY1" fmla="*/ 0 h 1933014"/>
              <a:gd name="connsiteX2" fmla="*/ 1600199 w 1600199"/>
              <a:gd name="connsiteY2" fmla="*/ 1933014 h 1933014"/>
              <a:gd name="connsiteX3" fmla="*/ 0 w 1600199"/>
              <a:gd name="connsiteY3" fmla="*/ 1933014 h 193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199" h="1933014">
                <a:moveTo>
                  <a:pt x="0" y="0"/>
                </a:moveTo>
                <a:lnTo>
                  <a:pt x="1600199" y="0"/>
                </a:lnTo>
                <a:lnTo>
                  <a:pt x="1600199" y="1933014"/>
                </a:lnTo>
                <a:lnTo>
                  <a:pt x="0" y="19330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72908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F9F812E-D935-49C5-874D-7032EE6BFE9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106278" y="8272208"/>
            <a:ext cx="14392174" cy="14590057"/>
          </a:xfrm>
          <a:custGeom>
            <a:avLst/>
            <a:gdLst>
              <a:gd name="connsiteX0" fmla="*/ 0 w 2603364"/>
              <a:gd name="connsiteY0" fmla="*/ 0 h 2605367"/>
              <a:gd name="connsiteX1" fmla="*/ 2603364 w 2603364"/>
              <a:gd name="connsiteY1" fmla="*/ 0 h 2605367"/>
              <a:gd name="connsiteX2" fmla="*/ 2603364 w 2603364"/>
              <a:gd name="connsiteY2" fmla="*/ 2605367 h 2605367"/>
              <a:gd name="connsiteX3" fmla="*/ 0 w 2603364"/>
              <a:gd name="connsiteY3" fmla="*/ 2605367 h 2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364" h="2605367">
                <a:moveTo>
                  <a:pt x="0" y="0"/>
                </a:moveTo>
                <a:lnTo>
                  <a:pt x="2603364" y="0"/>
                </a:lnTo>
                <a:lnTo>
                  <a:pt x="2603364" y="2605367"/>
                </a:lnTo>
                <a:lnTo>
                  <a:pt x="0" y="26053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F9F812E-D935-49C5-874D-7032EE6BFE9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18041593" y="8272208"/>
            <a:ext cx="14392174" cy="14590057"/>
          </a:xfrm>
          <a:custGeom>
            <a:avLst/>
            <a:gdLst>
              <a:gd name="connsiteX0" fmla="*/ 0 w 2603364"/>
              <a:gd name="connsiteY0" fmla="*/ 0 h 2605367"/>
              <a:gd name="connsiteX1" fmla="*/ 2603364 w 2603364"/>
              <a:gd name="connsiteY1" fmla="*/ 0 h 2605367"/>
              <a:gd name="connsiteX2" fmla="*/ 2603364 w 2603364"/>
              <a:gd name="connsiteY2" fmla="*/ 2605367 h 2605367"/>
              <a:gd name="connsiteX3" fmla="*/ 0 w 2603364"/>
              <a:gd name="connsiteY3" fmla="*/ 2605367 h 2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364" h="2605367">
                <a:moveTo>
                  <a:pt x="0" y="0"/>
                </a:moveTo>
                <a:lnTo>
                  <a:pt x="2603364" y="0"/>
                </a:lnTo>
                <a:lnTo>
                  <a:pt x="2603364" y="2605367"/>
                </a:lnTo>
                <a:lnTo>
                  <a:pt x="0" y="26053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F9F812E-D935-49C5-874D-7032EE6BFE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3976912" y="8272208"/>
            <a:ext cx="14392174" cy="14590057"/>
          </a:xfrm>
          <a:custGeom>
            <a:avLst/>
            <a:gdLst>
              <a:gd name="connsiteX0" fmla="*/ 0 w 2603364"/>
              <a:gd name="connsiteY0" fmla="*/ 0 h 2605367"/>
              <a:gd name="connsiteX1" fmla="*/ 2603364 w 2603364"/>
              <a:gd name="connsiteY1" fmla="*/ 0 h 2605367"/>
              <a:gd name="connsiteX2" fmla="*/ 2603364 w 2603364"/>
              <a:gd name="connsiteY2" fmla="*/ 2605367 h 2605367"/>
              <a:gd name="connsiteX3" fmla="*/ 0 w 2603364"/>
              <a:gd name="connsiteY3" fmla="*/ 2605367 h 26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3364" h="2605367">
                <a:moveTo>
                  <a:pt x="0" y="0"/>
                </a:moveTo>
                <a:lnTo>
                  <a:pt x="2603364" y="0"/>
                </a:lnTo>
                <a:lnTo>
                  <a:pt x="2603364" y="2605367"/>
                </a:lnTo>
                <a:lnTo>
                  <a:pt x="0" y="26053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0995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0C91AF1-4CC9-49DF-A24F-F8CFE7380C6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664231" y="8272208"/>
            <a:ext cx="10704866" cy="14590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B11473-BC2E-4294-9090-8AF0219879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811586" y="8272208"/>
            <a:ext cx="10704866" cy="14590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C7CBC1C-886F-4817-AA2C-72E98167E7F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958933" y="8272208"/>
            <a:ext cx="10704866" cy="14590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F9F812E-D935-49C5-874D-7032EE6BFE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6284" y="8272208"/>
            <a:ext cx="10704866" cy="14590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447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145CCBC-37EF-470C-9AB2-C701DC860D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7857" y="15081891"/>
            <a:ext cx="12637687" cy="10034191"/>
          </a:xfrm>
          <a:custGeom>
            <a:avLst/>
            <a:gdLst>
              <a:gd name="connsiteX0" fmla="*/ 0 w 2285999"/>
              <a:gd name="connsiteY0" fmla="*/ 0 h 1791820"/>
              <a:gd name="connsiteX1" fmla="*/ 2285999 w 2285999"/>
              <a:gd name="connsiteY1" fmla="*/ 0 h 1791820"/>
              <a:gd name="connsiteX2" fmla="*/ 2285999 w 2285999"/>
              <a:gd name="connsiteY2" fmla="*/ 1791820 h 1791820"/>
              <a:gd name="connsiteX3" fmla="*/ 0 w 2285999"/>
              <a:gd name="connsiteY3" fmla="*/ 1791820 h 17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1791820">
                <a:moveTo>
                  <a:pt x="0" y="0"/>
                </a:moveTo>
                <a:lnTo>
                  <a:pt x="2285999" y="0"/>
                </a:lnTo>
                <a:lnTo>
                  <a:pt x="2285999" y="1791820"/>
                </a:lnTo>
                <a:lnTo>
                  <a:pt x="0" y="17918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145CCBC-37EF-470C-9AB2-C701DC860D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956546" y="3687526"/>
            <a:ext cx="12637687" cy="10034191"/>
          </a:xfrm>
          <a:custGeom>
            <a:avLst/>
            <a:gdLst>
              <a:gd name="connsiteX0" fmla="*/ 0 w 2285999"/>
              <a:gd name="connsiteY0" fmla="*/ 0 h 1791820"/>
              <a:gd name="connsiteX1" fmla="*/ 2285999 w 2285999"/>
              <a:gd name="connsiteY1" fmla="*/ 0 h 1791820"/>
              <a:gd name="connsiteX2" fmla="*/ 2285999 w 2285999"/>
              <a:gd name="connsiteY2" fmla="*/ 1791820 h 1791820"/>
              <a:gd name="connsiteX3" fmla="*/ 0 w 2285999"/>
              <a:gd name="connsiteY3" fmla="*/ 1791820 h 17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1791820">
                <a:moveTo>
                  <a:pt x="0" y="0"/>
                </a:moveTo>
                <a:lnTo>
                  <a:pt x="2285999" y="0"/>
                </a:lnTo>
                <a:lnTo>
                  <a:pt x="2285999" y="1791820"/>
                </a:lnTo>
                <a:lnTo>
                  <a:pt x="0" y="17918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145CCBC-37EF-470C-9AB2-C701DC860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65236" y="15081891"/>
            <a:ext cx="12637687" cy="10034191"/>
          </a:xfrm>
          <a:custGeom>
            <a:avLst/>
            <a:gdLst>
              <a:gd name="connsiteX0" fmla="*/ 0 w 2285999"/>
              <a:gd name="connsiteY0" fmla="*/ 0 h 1791820"/>
              <a:gd name="connsiteX1" fmla="*/ 2285999 w 2285999"/>
              <a:gd name="connsiteY1" fmla="*/ 0 h 1791820"/>
              <a:gd name="connsiteX2" fmla="*/ 2285999 w 2285999"/>
              <a:gd name="connsiteY2" fmla="*/ 1791820 h 1791820"/>
              <a:gd name="connsiteX3" fmla="*/ 0 w 2285999"/>
              <a:gd name="connsiteY3" fmla="*/ 1791820 h 17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1791820">
                <a:moveTo>
                  <a:pt x="0" y="0"/>
                </a:moveTo>
                <a:lnTo>
                  <a:pt x="2285999" y="0"/>
                </a:lnTo>
                <a:lnTo>
                  <a:pt x="2285999" y="1791820"/>
                </a:lnTo>
                <a:lnTo>
                  <a:pt x="0" y="17918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46048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26775F-19A8-418D-922D-7A3B26130A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54146" y="2014377"/>
            <a:ext cx="10035807" cy="24774855"/>
          </a:xfrm>
          <a:custGeom>
            <a:avLst/>
            <a:gdLst>
              <a:gd name="connsiteX0" fmla="*/ 0 w 2420469"/>
              <a:gd name="connsiteY0" fmla="*/ 0 h 6149787"/>
              <a:gd name="connsiteX1" fmla="*/ 2420469 w 2420469"/>
              <a:gd name="connsiteY1" fmla="*/ 0 h 6149787"/>
              <a:gd name="connsiteX2" fmla="*/ 2420469 w 2420469"/>
              <a:gd name="connsiteY2" fmla="*/ 6149787 h 6149787"/>
              <a:gd name="connsiteX3" fmla="*/ 0 w 2420469"/>
              <a:gd name="connsiteY3" fmla="*/ 6149787 h 614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69" h="6149787">
                <a:moveTo>
                  <a:pt x="0" y="0"/>
                </a:moveTo>
                <a:lnTo>
                  <a:pt x="2420469" y="0"/>
                </a:lnTo>
                <a:lnTo>
                  <a:pt x="2420469" y="6149787"/>
                </a:lnTo>
                <a:lnTo>
                  <a:pt x="0" y="61497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3058945" y="2014364"/>
            <a:ext cx="20648656" cy="6606461"/>
          </a:xfrm>
          <a:custGeom>
            <a:avLst/>
            <a:gdLst>
              <a:gd name="connsiteX0" fmla="*/ 0 w 2420469"/>
              <a:gd name="connsiteY0" fmla="*/ 0 h 1792938"/>
              <a:gd name="connsiteX1" fmla="*/ 2420469 w 2420469"/>
              <a:gd name="connsiteY1" fmla="*/ 0 h 1792938"/>
              <a:gd name="connsiteX2" fmla="*/ 2420469 w 2420469"/>
              <a:gd name="connsiteY2" fmla="*/ 1792938 h 1792938"/>
              <a:gd name="connsiteX3" fmla="*/ 0 w 2420469"/>
              <a:gd name="connsiteY3" fmla="*/ 1792938 h 179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69" h="1792938">
                <a:moveTo>
                  <a:pt x="0" y="0"/>
                </a:moveTo>
                <a:lnTo>
                  <a:pt x="2420469" y="0"/>
                </a:lnTo>
                <a:lnTo>
                  <a:pt x="2420469" y="1792938"/>
                </a:lnTo>
                <a:lnTo>
                  <a:pt x="0" y="17929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B17997-0B6D-4EF9-864D-92CCF1E265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671798" y="9092912"/>
            <a:ext cx="10035807" cy="17696314"/>
          </a:xfrm>
          <a:custGeom>
            <a:avLst/>
            <a:gdLst>
              <a:gd name="connsiteX0" fmla="*/ 0 w 2420469"/>
              <a:gd name="connsiteY0" fmla="*/ 0 h 4213408"/>
              <a:gd name="connsiteX1" fmla="*/ 2420469 w 2420469"/>
              <a:gd name="connsiteY1" fmla="*/ 0 h 4213408"/>
              <a:gd name="connsiteX2" fmla="*/ 2420469 w 2420469"/>
              <a:gd name="connsiteY2" fmla="*/ 4213408 h 4213408"/>
              <a:gd name="connsiteX3" fmla="*/ 0 w 2420469"/>
              <a:gd name="connsiteY3" fmla="*/ 4213408 h 421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69" h="4213408">
                <a:moveTo>
                  <a:pt x="0" y="0"/>
                </a:moveTo>
                <a:lnTo>
                  <a:pt x="2420469" y="0"/>
                </a:lnTo>
                <a:lnTo>
                  <a:pt x="2420469" y="4213408"/>
                </a:lnTo>
                <a:lnTo>
                  <a:pt x="0" y="42134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1CE849D-DAE0-4997-BC58-51C5EC847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058949" y="9092912"/>
            <a:ext cx="10035807" cy="17696314"/>
          </a:xfrm>
          <a:custGeom>
            <a:avLst/>
            <a:gdLst>
              <a:gd name="connsiteX0" fmla="*/ 0 w 2420469"/>
              <a:gd name="connsiteY0" fmla="*/ 0 h 4213408"/>
              <a:gd name="connsiteX1" fmla="*/ 2420469 w 2420469"/>
              <a:gd name="connsiteY1" fmla="*/ 0 h 4213408"/>
              <a:gd name="connsiteX2" fmla="*/ 2420469 w 2420469"/>
              <a:gd name="connsiteY2" fmla="*/ 4213408 h 4213408"/>
              <a:gd name="connsiteX3" fmla="*/ 0 w 2420469"/>
              <a:gd name="connsiteY3" fmla="*/ 4213408 h 421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69" h="4213408">
                <a:moveTo>
                  <a:pt x="0" y="0"/>
                </a:moveTo>
                <a:lnTo>
                  <a:pt x="2420469" y="0"/>
                </a:lnTo>
                <a:lnTo>
                  <a:pt x="2420469" y="4213408"/>
                </a:lnTo>
                <a:lnTo>
                  <a:pt x="0" y="42134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4021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105" y="18833136"/>
            <a:ext cx="40019357" cy="3200400"/>
          </a:xfrm>
        </p:spPr>
        <p:txBody>
          <a:bodyPr bIns="0" anchor="b"/>
          <a:lstStyle>
            <a:lvl1pPr marL="0" indent="0">
              <a:buNone/>
              <a:defRPr sz="6400">
                <a:solidFill>
                  <a:schemeClr val="tx1"/>
                </a:solidFill>
              </a:defRPr>
            </a:lvl1pPr>
            <a:lvl2pPr marL="147241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482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172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896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6206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3447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0688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7930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40103" y="22082760"/>
            <a:ext cx="40019354" cy="4800600"/>
          </a:xfrm>
        </p:spPr>
        <p:txBody>
          <a:bodyPr>
            <a:noAutofit/>
          </a:bodyPr>
          <a:lstStyle>
            <a:lvl1pPr algn="l">
              <a:defRPr sz="23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531405" y="1536188"/>
            <a:ext cx="11795178" cy="12374880"/>
          </a:xfrm>
          <a:custGeom>
            <a:avLst/>
            <a:gdLst>
              <a:gd name="connsiteX0" fmla="*/ 0 w 2133600"/>
              <a:gd name="connsiteY0" fmla="*/ 0 h 2209800"/>
              <a:gd name="connsiteX1" fmla="*/ 2133600 w 2133600"/>
              <a:gd name="connsiteY1" fmla="*/ 0 h 2209800"/>
              <a:gd name="connsiteX2" fmla="*/ 2133600 w 2133600"/>
              <a:gd name="connsiteY2" fmla="*/ 2209800 h 2209800"/>
              <a:gd name="connsiteX3" fmla="*/ 0 w 21336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09800">
                <a:moveTo>
                  <a:pt x="0" y="0"/>
                </a:moveTo>
                <a:lnTo>
                  <a:pt x="2133600" y="0"/>
                </a:lnTo>
                <a:lnTo>
                  <a:pt x="21336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685021" y="1536188"/>
            <a:ext cx="8003871" cy="12374880"/>
          </a:xfrm>
          <a:custGeom>
            <a:avLst/>
            <a:gdLst>
              <a:gd name="connsiteX0" fmla="*/ 0 w 1447800"/>
              <a:gd name="connsiteY0" fmla="*/ 0 h 2209800"/>
              <a:gd name="connsiteX1" fmla="*/ 1447800 w 1447800"/>
              <a:gd name="connsiteY1" fmla="*/ 0 h 2209800"/>
              <a:gd name="connsiteX2" fmla="*/ 1447800 w 1447800"/>
              <a:gd name="connsiteY2" fmla="*/ 2209800 h 2209800"/>
              <a:gd name="connsiteX3" fmla="*/ 0 w 14478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2209800">
                <a:moveTo>
                  <a:pt x="0" y="0"/>
                </a:moveTo>
                <a:lnTo>
                  <a:pt x="1447800" y="0"/>
                </a:lnTo>
                <a:lnTo>
                  <a:pt x="14478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861863" y="1536188"/>
            <a:ext cx="8003871" cy="12374880"/>
          </a:xfrm>
          <a:custGeom>
            <a:avLst/>
            <a:gdLst>
              <a:gd name="connsiteX0" fmla="*/ 0 w 1447800"/>
              <a:gd name="connsiteY0" fmla="*/ 0 h 2209800"/>
              <a:gd name="connsiteX1" fmla="*/ 1447800 w 1447800"/>
              <a:gd name="connsiteY1" fmla="*/ 0 h 2209800"/>
              <a:gd name="connsiteX2" fmla="*/ 1447800 w 1447800"/>
              <a:gd name="connsiteY2" fmla="*/ 2209800 h 2209800"/>
              <a:gd name="connsiteX3" fmla="*/ 0 w 14478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2209800">
                <a:moveTo>
                  <a:pt x="0" y="0"/>
                </a:moveTo>
                <a:lnTo>
                  <a:pt x="1447800" y="0"/>
                </a:lnTo>
                <a:lnTo>
                  <a:pt x="14478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169096" y="1536188"/>
            <a:ext cx="16850254" cy="1237488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070555" y="14892524"/>
            <a:ext cx="11795178" cy="12374880"/>
          </a:xfrm>
          <a:custGeom>
            <a:avLst/>
            <a:gdLst>
              <a:gd name="connsiteX0" fmla="*/ 0 w 2133600"/>
              <a:gd name="connsiteY0" fmla="*/ 0 h 2209800"/>
              <a:gd name="connsiteX1" fmla="*/ 2133600 w 2133600"/>
              <a:gd name="connsiteY1" fmla="*/ 0 h 2209800"/>
              <a:gd name="connsiteX2" fmla="*/ 2133600 w 2133600"/>
              <a:gd name="connsiteY2" fmla="*/ 2209800 h 2209800"/>
              <a:gd name="connsiteX3" fmla="*/ 0 w 21336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09800">
                <a:moveTo>
                  <a:pt x="0" y="0"/>
                </a:moveTo>
                <a:lnTo>
                  <a:pt x="2133600" y="0"/>
                </a:lnTo>
                <a:lnTo>
                  <a:pt x="21336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308423" y="14892524"/>
            <a:ext cx="8003871" cy="12374880"/>
          </a:xfrm>
          <a:custGeom>
            <a:avLst/>
            <a:gdLst>
              <a:gd name="connsiteX0" fmla="*/ 0 w 1447800"/>
              <a:gd name="connsiteY0" fmla="*/ 0 h 2209800"/>
              <a:gd name="connsiteX1" fmla="*/ 1447800 w 1447800"/>
              <a:gd name="connsiteY1" fmla="*/ 0 h 2209800"/>
              <a:gd name="connsiteX2" fmla="*/ 1447800 w 1447800"/>
              <a:gd name="connsiteY2" fmla="*/ 2209800 h 2209800"/>
              <a:gd name="connsiteX3" fmla="*/ 0 w 14478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2209800">
                <a:moveTo>
                  <a:pt x="0" y="0"/>
                </a:moveTo>
                <a:lnTo>
                  <a:pt x="1447800" y="0"/>
                </a:lnTo>
                <a:lnTo>
                  <a:pt x="14478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238461" y="14892524"/>
            <a:ext cx="13311701" cy="12374880"/>
          </a:xfrm>
          <a:custGeom>
            <a:avLst/>
            <a:gdLst>
              <a:gd name="connsiteX0" fmla="*/ 0 w 2407920"/>
              <a:gd name="connsiteY0" fmla="*/ 0 h 2209800"/>
              <a:gd name="connsiteX1" fmla="*/ 2407920 w 2407920"/>
              <a:gd name="connsiteY1" fmla="*/ 0 h 2209800"/>
              <a:gd name="connsiteX2" fmla="*/ 2407920 w 2407920"/>
              <a:gd name="connsiteY2" fmla="*/ 2209800 h 2209800"/>
              <a:gd name="connsiteX3" fmla="*/ 0 w 240792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920" h="2209800">
                <a:moveTo>
                  <a:pt x="0" y="0"/>
                </a:moveTo>
                <a:lnTo>
                  <a:pt x="2407920" y="0"/>
                </a:lnTo>
                <a:lnTo>
                  <a:pt x="240792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85021" y="14892524"/>
            <a:ext cx="11795178" cy="12374880"/>
          </a:xfrm>
          <a:custGeom>
            <a:avLst/>
            <a:gdLst>
              <a:gd name="connsiteX0" fmla="*/ 0 w 2133600"/>
              <a:gd name="connsiteY0" fmla="*/ 0 h 2209800"/>
              <a:gd name="connsiteX1" fmla="*/ 2133600 w 2133600"/>
              <a:gd name="connsiteY1" fmla="*/ 0 h 2209800"/>
              <a:gd name="connsiteX2" fmla="*/ 2133600 w 2133600"/>
              <a:gd name="connsiteY2" fmla="*/ 2209800 h 2209800"/>
              <a:gd name="connsiteX3" fmla="*/ 0 w 21336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209800">
                <a:moveTo>
                  <a:pt x="0" y="0"/>
                </a:moveTo>
                <a:lnTo>
                  <a:pt x="2133600" y="0"/>
                </a:lnTo>
                <a:lnTo>
                  <a:pt x="21336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243270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0952665" cy="13427455"/>
          </a:xfrm>
          <a:custGeom>
            <a:avLst/>
            <a:gdLst>
              <a:gd name="connsiteX0" fmla="*/ 0 w 1981200"/>
              <a:gd name="connsiteY0" fmla="*/ 0 h 2397760"/>
              <a:gd name="connsiteX1" fmla="*/ 1981200 w 1981200"/>
              <a:gd name="connsiteY1" fmla="*/ 0 h 2397760"/>
              <a:gd name="connsiteX2" fmla="*/ 1981200 w 1981200"/>
              <a:gd name="connsiteY2" fmla="*/ 2397760 h 2397760"/>
              <a:gd name="connsiteX3" fmla="*/ 0 w 1981200"/>
              <a:gd name="connsiteY3" fmla="*/ 2397760 h 23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397760">
                <a:moveTo>
                  <a:pt x="0" y="0"/>
                </a:moveTo>
                <a:lnTo>
                  <a:pt x="1981200" y="0"/>
                </a:lnTo>
                <a:lnTo>
                  <a:pt x="1981200" y="2397760"/>
                </a:lnTo>
                <a:lnTo>
                  <a:pt x="0" y="23977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590356" y="2"/>
            <a:ext cx="10952665" cy="13427455"/>
          </a:xfrm>
          <a:custGeom>
            <a:avLst/>
            <a:gdLst>
              <a:gd name="connsiteX0" fmla="*/ 0 w 1981200"/>
              <a:gd name="connsiteY0" fmla="*/ 0 h 2397760"/>
              <a:gd name="connsiteX1" fmla="*/ 1981200 w 1981200"/>
              <a:gd name="connsiteY1" fmla="*/ 0 h 2397760"/>
              <a:gd name="connsiteX2" fmla="*/ 1981200 w 1981200"/>
              <a:gd name="connsiteY2" fmla="*/ 2397760 h 2397760"/>
              <a:gd name="connsiteX3" fmla="*/ 0 w 1981200"/>
              <a:gd name="connsiteY3" fmla="*/ 2397760 h 23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397760">
                <a:moveTo>
                  <a:pt x="0" y="0"/>
                </a:moveTo>
                <a:lnTo>
                  <a:pt x="1981200" y="0"/>
                </a:lnTo>
                <a:lnTo>
                  <a:pt x="1981200" y="2397760"/>
                </a:lnTo>
                <a:lnTo>
                  <a:pt x="0" y="23977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795178" y="15376147"/>
            <a:ext cx="10952665" cy="13427455"/>
          </a:xfrm>
          <a:custGeom>
            <a:avLst/>
            <a:gdLst>
              <a:gd name="connsiteX0" fmla="*/ 0 w 1981200"/>
              <a:gd name="connsiteY0" fmla="*/ 0 h 2397760"/>
              <a:gd name="connsiteX1" fmla="*/ 1981200 w 1981200"/>
              <a:gd name="connsiteY1" fmla="*/ 0 h 2397760"/>
              <a:gd name="connsiteX2" fmla="*/ 1981200 w 1981200"/>
              <a:gd name="connsiteY2" fmla="*/ 2397760 h 2397760"/>
              <a:gd name="connsiteX3" fmla="*/ 0 w 1981200"/>
              <a:gd name="connsiteY3" fmla="*/ 2397760 h 23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397760">
                <a:moveTo>
                  <a:pt x="0" y="0"/>
                </a:moveTo>
                <a:lnTo>
                  <a:pt x="1981200" y="0"/>
                </a:lnTo>
                <a:lnTo>
                  <a:pt x="1981200" y="2397760"/>
                </a:lnTo>
                <a:lnTo>
                  <a:pt x="0" y="23977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F884A1-CC7E-412D-BE1C-75C47F34CD8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385534" y="15376147"/>
            <a:ext cx="10952665" cy="13427455"/>
          </a:xfrm>
          <a:custGeom>
            <a:avLst/>
            <a:gdLst>
              <a:gd name="connsiteX0" fmla="*/ 0 w 1981200"/>
              <a:gd name="connsiteY0" fmla="*/ 0 h 2397760"/>
              <a:gd name="connsiteX1" fmla="*/ 1981200 w 1981200"/>
              <a:gd name="connsiteY1" fmla="*/ 0 h 2397760"/>
              <a:gd name="connsiteX2" fmla="*/ 1981200 w 1981200"/>
              <a:gd name="connsiteY2" fmla="*/ 2397760 h 2397760"/>
              <a:gd name="connsiteX3" fmla="*/ 0 w 1981200"/>
              <a:gd name="connsiteY3" fmla="*/ 2397760 h 23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397760">
                <a:moveTo>
                  <a:pt x="0" y="0"/>
                </a:moveTo>
                <a:lnTo>
                  <a:pt x="1981200" y="0"/>
                </a:lnTo>
                <a:lnTo>
                  <a:pt x="1981200" y="2397760"/>
                </a:lnTo>
                <a:lnTo>
                  <a:pt x="0" y="23977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>
              <a:buNone/>
              <a:defRPr sz="6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97816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20632865" y="3015487"/>
            <a:ext cx="7768519" cy="21293328"/>
          </a:xfrm>
          <a:custGeom>
            <a:avLst/>
            <a:gdLst>
              <a:gd name="connsiteX0" fmla="*/ 0 w 1405228"/>
              <a:gd name="connsiteY0" fmla="*/ 0 h 3802380"/>
              <a:gd name="connsiteX1" fmla="*/ 1405228 w 1405228"/>
              <a:gd name="connsiteY1" fmla="*/ 0 h 3802380"/>
              <a:gd name="connsiteX2" fmla="*/ 1405228 w 1405228"/>
              <a:gd name="connsiteY2" fmla="*/ 3802380 h 3802380"/>
              <a:gd name="connsiteX3" fmla="*/ 0 w 1405228"/>
              <a:gd name="connsiteY3" fmla="*/ 3802380 h 380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228" h="3802380">
                <a:moveTo>
                  <a:pt x="0" y="0"/>
                </a:moveTo>
                <a:lnTo>
                  <a:pt x="1405228" y="0"/>
                </a:lnTo>
                <a:lnTo>
                  <a:pt x="1405228" y="3802380"/>
                </a:lnTo>
                <a:lnTo>
                  <a:pt x="0" y="38023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30658766" y="3015487"/>
            <a:ext cx="7768519" cy="21293328"/>
          </a:xfrm>
          <a:custGeom>
            <a:avLst/>
            <a:gdLst>
              <a:gd name="connsiteX0" fmla="*/ 0 w 1405228"/>
              <a:gd name="connsiteY0" fmla="*/ 0 h 3802380"/>
              <a:gd name="connsiteX1" fmla="*/ 1405228 w 1405228"/>
              <a:gd name="connsiteY1" fmla="*/ 0 h 3802380"/>
              <a:gd name="connsiteX2" fmla="*/ 1405228 w 1405228"/>
              <a:gd name="connsiteY2" fmla="*/ 3802380 h 3802380"/>
              <a:gd name="connsiteX3" fmla="*/ 0 w 1405228"/>
              <a:gd name="connsiteY3" fmla="*/ 3802380 h 380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228" h="3802380">
                <a:moveTo>
                  <a:pt x="0" y="0"/>
                </a:moveTo>
                <a:lnTo>
                  <a:pt x="1405228" y="0"/>
                </a:lnTo>
                <a:lnTo>
                  <a:pt x="1405228" y="3802380"/>
                </a:lnTo>
                <a:lnTo>
                  <a:pt x="0" y="38023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40684667" y="3015487"/>
            <a:ext cx="7768519" cy="21293328"/>
          </a:xfrm>
          <a:custGeom>
            <a:avLst/>
            <a:gdLst>
              <a:gd name="connsiteX0" fmla="*/ 0 w 1405228"/>
              <a:gd name="connsiteY0" fmla="*/ 0 h 3802380"/>
              <a:gd name="connsiteX1" fmla="*/ 1405228 w 1405228"/>
              <a:gd name="connsiteY1" fmla="*/ 0 h 3802380"/>
              <a:gd name="connsiteX2" fmla="*/ 1405228 w 1405228"/>
              <a:gd name="connsiteY2" fmla="*/ 3802380 h 3802380"/>
              <a:gd name="connsiteX3" fmla="*/ 0 w 1405228"/>
              <a:gd name="connsiteY3" fmla="*/ 3802380 h 380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228" h="3802380">
                <a:moveTo>
                  <a:pt x="0" y="0"/>
                </a:moveTo>
                <a:lnTo>
                  <a:pt x="1405228" y="0"/>
                </a:lnTo>
                <a:lnTo>
                  <a:pt x="1405228" y="3802380"/>
                </a:lnTo>
                <a:lnTo>
                  <a:pt x="0" y="38023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216474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15964354" y="2460757"/>
            <a:ext cx="10896496" cy="20342603"/>
          </a:xfrm>
          <a:custGeom>
            <a:avLst/>
            <a:gdLst>
              <a:gd name="connsiteX0" fmla="*/ 0 w 1971040"/>
              <a:gd name="connsiteY0" fmla="*/ 0 h 3632608"/>
              <a:gd name="connsiteX1" fmla="*/ 1971040 w 1971040"/>
              <a:gd name="connsiteY1" fmla="*/ 0 h 3632608"/>
              <a:gd name="connsiteX2" fmla="*/ 1971040 w 1971040"/>
              <a:gd name="connsiteY2" fmla="*/ 3632608 h 3632608"/>
              <a:gd name="connsiteX3" fmla="*/ 0 w 1971040"/>
              <a:gd name="connsiteY3" fmla="*/ 3632608 h 363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040" h="3632608">
                <a:moveTo>
                  <a:pt x="0" y="0"/>
                </a:moveTo>
                <a:lnTo>
                  <a:pt x="1971040" y="0"/>
                </a:lnTo>
                <a:lnTo>
                  <a:pt x="1971040" y="3632608"/>
                </a:lnTo>
                <a:lnTo>
                  <a:pt x="0" y="363260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2" hasCustomPrompt="1"/>
          </p:nvPr>
        </p:nvSpPr>
        <p:spPr>
          <a:xfrm>
            <a:off x="3027675" y="3911605"/>
            <a:ext cx="10896496" cy="20342603"/>
          </a:xfrm>
          <a:custGeom>
            <a:avLst/>
            <a:gdLst>
              <a:gd name="connsiteX0" fmla="*/ 0 w 1971040"/>
              <a:gd name="connsiteY0" fmla="*/ 0 h 3632608"/>
              <a:gd name="connsiteX1" fmla="*/ 1971040 w 1971040"/>
              <a:gd name="connsiteY1" fmla="*/ 0 h 3632608"/>
              <a:gd name="connsiteX2" fmla="*/ 1971040 w 1971040"/>
              <a:gd name="connsiteY2" fmla="*/ 3632608 h 3632608"/>
              <a:gd name="connsiteX3" fmla="*/ 0 w 1971040"/>
              <a:gd name="connsiteY3" fmla="*/ 3632608 h 363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1040" h="3632608">
                <a:moveTo>
                  <a:pt x="0" y="0"/>
                </a:moveTo>
                <a:lnTo>
                  <a:pt x="1971040" y="0"/>
                </a:lnTo>
                <a:lnTo>
                  <a:pt x="1971040" y="3632608"/>
                </a:lnTo>
                <a:lnTo>
                  <a:pt x="0" y="363260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3" hasCustomPrompt="1"/>
          </p:nvPr>
        </p:nvSpPr>
        <p:spPr>
          <a:xfrm>
            <a:off x="28790407" y="13803785"/>
            <a:ext cx="8512169" cy="10832191"/>
          </a:xfrm>
          <a:custGeom>
            <a:avLst/>
            <a:gdLst>
              <a:gd name="connsiteX0" fmla="*/ 0 w 1539745"/>
              <a:gd name="connsiteY0" fmla="*/ 0 h 1934320"/>
              <a:gd name="connsiteX1" fmla="*/ 1539745 w 1539745"/>
              <a:gd name="connsiteY1" fmla="*/ 0 h 1934320"/>
              <a:gd name="connsiteX2" fmla="*/ 1539745 w 1539745"/>
              <a:gd name="connsiteY2" fmla="*/ 1934320 h 1934320"/>
              <a:gd name="connsiteX3" fmla="*/ 0 w 1539745"/>
              <a:gd name="connsiteY3" fmla="*/ 1934320 h 19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745" h="1934320">
                <a:moveTo>
                  <a:pt x="0" y="0"/>
                </a:moveTo>
                <a:lnTo>
                  <a:pt x="1539745" y="0"/>
                </a:lnTo>
                <a:lnTo>
                  <a:pt x="1539745" y="1934320"/>
                </a:lnTo>
                <a:lnTo>
                  <a:pt x="0" y="19343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4" hasCustomPrompt="1"/>
          </p:nvPr>
        </p:nvSpPr>
        <p:spPr>
          <a:xfrm>
            <a:off x="39121533" y="13803785"/>
            <a:ext cx="8512169" cy="10832191"/>
          </a:xfrm>
          <a:custGeom>
            <a:avLst/>
            <a:gdLst>
              <a:gd name="connsiteX0" fmla="*/ 0 w 1539745"/>
              <a:gd name="connsiteY0" fmla="*/ 0 h 1934320"/>
              <a:gd name="connsiteX1" fmla="*/ 1539745 w 1539745"/>
              <a:gd name="connsiteY1" fmla="*/ 0 h 1934320"/>
              <a:gd name="connsiteX2" fmla="*/ 1539745 w 1539745"/>
              <a:gd name="connsiteY2" fmla="*/ 1934320 h 1934320"/>
              <a:gd name="connsiteX3" fmla="*/ 0 w 1539745"/>
              <a:gd name="connsiteY3" fmla="*/ 1934320 h 19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745" h="1934320">
                <a:moveTo>
                  <a:pt x="0" y="0"/>
                </a:moveTo>
                <a:lnTo>
                  <a:pt x="1539745" y="0"/>
                </a:lnTo>
                <a:lnTo>
                  <a:pt x="1539745" y="1934320"/>
                </a:lnTo>
                <a:lnTo>
                  <a:pt x="0" y="19343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05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-4" y="0"/>
            <a:ext cx="25696638" cy="14401800"/>
          </a:xfrm>
          <a:custGeom>
            <a:avLst/>
            <a:gdLst>
              <a:gd name="connsiteX0" fmla="*/ 0 w 4648200"/>
              <a:gd name="connsiteY0" fmla="*/ 0 h 2571750"/>
              <a:gd name="connsiteX1" fmla="*/ 4648200 w 4648200"/>
              <a:gd name="connsiteY1" fmla="*/ 0 h 2571750"/>
              <a:gd name="connsiteX2" fmla="*/ 4648200 w 4648200"/>
              <a:gd name="connsiteY2" fmla="*/ 2571750 h 2571750"/>
              <a:gd name="connsiteX3" fmla="*/ 0 w 464820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2571750">
                <a:moveTo>
                  <a:pt x="0" y="0"/>
                </a:moveTo>
                <a:lnTo>
                  <a:pt x="4648200" y="0"/>
                </a:lnTo>
                <a:lnTo>
                  <a:pt x="464820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305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22326601" y="0"/>
            <a:ext cx="28224172" cy="25932984"/>
          </a:xfrm>
          <a:custGeom>
            <a:avLst/>
            <a:gdLst>
              <a:gd name="connsiteX0" fmla="*/ 542735 w 5105399"/>
              <a:gd name="connsiteY0" fmla="*/ 0 h 4630890"/>
              <a:gd name="connsiteX1" fmla="*/ 5105399 w 5105399"/>
              <a:gd name="connsiteY1" fmla="*/ 0 h 4630890"/>
              <a:gd name="connsiteX2" fmla="*/ 5105399 w 5105399"/>
              <a:gd name="connsiteY2" fmla="*/ 3665995 h 4630890"/>
              <a:gd name="connsiteX3" fmla="*/ 5009623 w 5105399"/>
              <a:gd name="connsiteY3" fmla="*/ 3771375 h 4630890"/>
              <a:gd name="connsiteX4" fmla="*/ 2934569 w 5105399"/>
              <a:gd name="connsiteY4" fmla="*/ 4630890 h 4630890"/>
              <a:gd name="connsiteX5" fmla="*/ 0 w 5105399"/>
              <a:gd name="connsiteY5" fmla="*/ 1696320 h 4630890"/>
              <a:gd name="connsiteX6" fmla="*/ 501178 w 5105399"/>
              <a:gd name="connsiteY6" fmla="*/ 55574 h 463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399" h="4630890">
                <a:moveTo>
                  <a:pt x="542735" y="0"/>
                </a:moveTo>
                <a:lnTo>
                  <a:pt x="5105399" y="0"/>
                </a:lnTo>
                <a:lnTo>
                  <a:pt x="5105399" y="3665995"/>
                </a:lnTo>
                <a:lnTo>
                  <a:pt x="5009623" y="3771375"/>
                </a:lnTo>
                <a:cubicBezTo>
                  <a:pt x="4478571" y="4302427"/>
                  <a:pt x="3744928" y="4630890"/>
                  <a:pt x="2934569" y="4630890"/>
                </a:cubicBezTo>
                <a:cubicBezTo>
                  <a:pt x="1313851" y="4630890"/>
                  <a:pt x="0" y="3317039"/>
                  <a:pt x="0" y="1696320"/>
                </a:cubicBezTo>
                <a:cubicBezTo>
                  <a:pt x="0" y="1088551"/>
                  <a:pt x="184760" y="523935"/>
                  <a:pt x="501178" y="55574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12392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6" y="0"/>
            <a:ext cx="28224172" cy="25932984"/>
          </a:xfrm>
          <a:custGeom>
            <a:avLst/>
            <a:gdLst>
              <a:gd name="connsiteX0" fmla="*/ 0 w 5105399"/>
              <a:gd name="connsiteY0" fmla="*/ 0 h 4630890"/>
              <a:gd name="connsiteX1" fmla="*/ 4562664 w 5105399"/>
              <a:gd name="connsiteY1" fmla="*/ 0 h 4630890"/>
              <a:gd name="connsiteX2" fmla="*/ 4604221 w 5105399"/>
              <a:gd name="connsiteY2" fmla="*/ 55574 h 4630890"/>
              <a:gd name="connsiteX3" fmla="*/ 5105399 w 5105399"/>
              <a:gd name="connsiteY3" fmla="*/ 1696320 h 4630890"/>
              <a:gd name="connsiteX4" fmla="*/ 2170830 w 5105399"/>
              <a:gd name="connsiteY4" fmla="*/ 4630890 h 4630890"/>
              <a:gd name="connsiteX5" fmla="*/ 95776 w 5105399"/>
              <a:gd name="connsiteY5" fmla="*/ 3771375 h 4630890"/>
              <a:gd name="connsiteX6" fmla="*/ 0 w 5105399"/>
              <a:gd name="connsiteY6" fmla="*/ 3665995 h 463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5399" h="4630890">
                <a:moveTo>
                  <a:pt x="0" y="0"/>
                </a:moveTo>
                <a:lnTo>
                  <a:pt x="4562664" y="0"/>
                </a:lnTo>
                <a:lnTo>
                  <a:pt x="4604221" y="55574"/>
                </a:lnTo>
                <a:cubicBezTo>
                  <a:pt x="4920639" y="523935"/>
                  <a:pt x="5105399" y="1088551"/>
                  <a:pt x="5105399" y="1696320"/>
                </a:cubicBezTo>
                <a:cubicBezTo>
                  <a:pt x="5105399" y="3317039"/>
                  <a:pt x="3791548" y="4630890"/>
                  <a:pt x="2170830" y="4630890"/>
                </a:cubicBezTo>
                <a:cubicBezTo>
                  <a:pt x="1360471" y="4630890"/>
                  <a:pt x="626828" y="4302427"/>
                  <a:pt x="95776" y="3771375"/>
                </a:cubicBezTo>
                <a:lnTo>
                  <a:pt x="0" y="366599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10528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6" hasCustomPrompt="1"/>
          </p:nvPr>
        </p:nvSpPr>
        <p:spPr>
          <a:xfrm rot="20103003">
            <a:off x="2024852" y="8758220"/>
            <a:ext cx="14662454" cy="14407004"/>
          </a:xfrm>
          <a:custGeom>
            <a:avLst/>
            <a:gdLst>
              <a:gd name="connsiteX0" fmla="*/ 2652254 w 2652254"/>
              <a:gd name="connsiteY0" fmla="*/ 381890 h 2572679"/>
              <a:gd name="connsiteX1" fmla="*/ 2286322 w 2652254"/>
              <a:gd name="connsiteY1" fmla="*/ 2572679 h 2572679"/>
              <a:gd name="connsiteX2" fmla="*/ 0 w 2652254"/>
              <a:gd name="connsiteY2" fmla="*/ 2190790 h 2572679"/>
              <a:gd name="connsiteX3" fmla="*/ 365933 w 2652254"/>
              <a:gd name="connsiteY3" fmla="*/ 0 h 257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254" h="2572679">
                <a:moveTo>
                  <a:pt x="2652254" y="381890"/>
                </a:moveTo>
                <a:lnTo>
                  <a:pt x="2286322" y="2572679"/>
                </a:lnTo>
                <a:lnTo>
                  <a:pt x="0" y="2190790"/>
                </a:lnTo>
                <a:lnTo>
                  <a:pt x="365933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7" hasCustomPrompt="1"/>
          </p:nvPr>
        </p:nvSpPr>
        <p:spPr>
          <a:xfrm rot="21142596">
            <a:off x="20008124" y="8909477"/>
            <a:ext cx="13736668" cy="13970006"/>
          </a:xfrm>
          <a:custGeom>
            <a:avLst/>
            <a:gdLst>
              <a:gd name="connsiteX0" fmla="*/ 294659 w 2484791"/>
              <a:gd name="connsiteY0" fmla="*/ 0 h 2494644"/>
              <a:gd name="connsiteX1" fmla="*/ 2484791 w 2484791"/>
              <a:gd name="connsiteY1" fmla="*/ 293136 h 2494644"/>
              <a:gd name="connsiteX2" fmla="*/ 2190132 w 2484791"/>
              <a:gd name="connsiteY2" fmla="*/ 2494644 h 2494644"/>
              <a:gd name="connsiteX3" fmla="*/ 0 w 2484791"/>
              <a:gd name="connsiteY3" fmla="*/ 2201508 h 24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791" h="2494644">
                <a:moveTo>
                  <a:pt x="294659" y="0"/>
                </a:moveTo>
                <a:lnTo>
                  <a:pt x="2484791" y="293136"/>
                </a:lnTo>
                <a:lnTo>
                  <a:pt x="2190132" y="2494644"/>
                </a:lnTo>
                <a:lnTo>
                  <a:pt x="0" y="220150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 rot="438597">
            <a:off x="11727456" y="11755573"/>
            <a:ext cx="13729197" cy="13962497"/>
          </a:xfrm>
          <a:custGeom>
            <a:avLst/>
            <a:gdLst>
              <a:gd name="connsiteX0" fmla="*/ 293101 w 2483440"/>
              <a:gd name="connsiteY0" fmla="*/ 0 h 2493303"/>
              <a:gd name="connsiteX1" fmla="*/ 2483440 w 2483440"/>
              <a:gd name="connsiteY1" fmla="*/ 291586 h 2493303"/>
              <a:gd name="connsiteX2" fmla="*/ 2190339 w 2483440"/>
              <a:gd name="connsiteY2" fmla="*/ 2493303 h 2493303"/>
              <a:gd name="connsiteX3" fmla="*/ 0 w 2483440"/>
              <a:gd name="connsiteY3" fmla="*/ 2201716 h 24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440" h="2493303">
                <a:moveTo>
                  <a:pt x="293101" y="0"/>
                </a:moveTo>
                <a:lnTo>
                  <a:pt x="2483440" y="291586"/>
                </a:lnTo>
                <a:lnTo>
                  <a:pt x="2190339" y="2493303"/>
                </a:lnTo>
                <a:lnTo>
                  <a:pt x="0" y="220171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93686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36" hasCustomPrompt="1"/>
          </p:nvPr>
        </p:nvSpPr>
        <p:spPr>
          <a:xfrm rot="20103003">
            <a:off x="14972873" y="8092459"/>
            <a:ext cx="12400096" cy="12184066"/>
          </a:xfrm>
          <a:custGeom>
            <a:avLst/>
            <a:gdLst>
              <a:gd name="connsiteX0" fmla="*/ 2243022 w 2243022"/>
              <a:gd name="connsiteY0" fmla="*/ 322965 h 2175726"/>
              <a:gd name="connsiteX1" fmla="*/ 1933552 w 2243022"/>
              <a:gd name="connsiteY1" fmla="*/ 2175726 h 2175726"/>
              <a:gd name="connsiteX2" fmla="*/ 0 w 2243022"/>
              <a:gd name="connsiteY2" fmla="*/ 1852760 h 2175726"/>
              <a:gd name="connsiteX3" fmla="*/ 309471 w 2243022"/>
              <a:gd name="connsiteY3" fmla="*/ 0 h 21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022" h="2175726">
                <a:moveTo>
                  <a:pt x="2243022" y="322965"/>
                </a:moveTo>
                <a:lnTo>
                  <a:pt x="1933552" y="2175726"/>
                </a:lnTo>
                <a:lnTo>
                  <a:pt x="0" y="1852760"/>
                </a:lnTo>
                <a:lnTo>
                  <a:pt x="309471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7" hasCustomPrompt="1"/>
          </p:nvPr>
        </p:nvSpPr>
        <p:spPr>
          <a:xfrm rot="21142596">
            <a:off x="31374048" y="8277238"/>
            <a:ext cx="11617160" cy="11814499"/>
          </a:xfrm>
          <a:custGeom>
            <a:avLst/>
            <a:gdLst>
              <a:gd name="connsiteX0" fmla="*/ 249194 w 2101399"/>
              <a:gd name="connsiteY0" fmla="*/ 0 h 2109732"/>
              <a:gd name="connsiteX1" fmla="*/ 2101399 w 2101399"/>
              <a:gd name="connsiteY1" fmla="*/ 247907 h 2109732"/>
              <a:gd name="connsiteX2" fmla="*/ 1852204 w 2101399"/>
              <a:gd name="connsiteY2" fmla="*/ 2109732 h 2109732"/>
              <a:gd name="connsiteX3" fmla="*/ 0 w 2101399"/>
              <a:gd name="connsiteY3" fmla="*/ 1861825 h 210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1399" h="2109732">
                <a:moveTo>
                  <a:pt x="249194" y="0"/>
                </a:moveTo>
                <a:lnTo>
                  <a:pt x="2101399" y="247907"/>
                </a:lnTo>
                <a:lnTo>
                  <a:pt x="1852204" y="2109732"/>
                </a:lnTo>
                <a:lnTo>
                  <a:pt x="0" y="186182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4" hasCustomPrompt="1"/>
          </p:nvPr>
        </p:nvSpPr>
        <p:spPr>
          <a:xfrm rot="438597">
            <a:off x="23700478" y="10840949"/>
            <a:ext cx="11610849" cy="11808145"/>
          </a:xfrm>
          <a:custGeom>
            <a:avLst/>
            <a:gdLst>
              <a:gd name="connsiteX0" fmla="*/ 247877 w 2100257"/>
              <a:gd name="connsiteY0" fmla="*/ 0 h 2108597"/>
              <a:gd name="connsiteX1" fmla="*/ 2100257 w 2100257"/>
              <a:gd name="connsiteY1" fmla="*/ 246596 h 2108597"/>
              <a:gd name="connsiteX2" fmla="*/ 1852380 w 2100257"/>
              <a:gd name="connsiteY2" fmla="*/ 2108597 h 2108597"/>
              <a:gd name="connsiteX3" fmla="*/ 0 w 2100257"/>
              <a:gd name="connsiteY3" fmla="*/ 1862001 h 210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0257" h="2108597">
                <a:moveTo>
                  <a:pt x="247877" y="0"/>
                </a:moveTo>
                <a:lnTo>
                  <a:pt x="2100257" y="246596"/>
                </a:lnTo>
                <a:lnTo>
                  <a:pt x="1852380" y="2108597"/>
                </a:lnTo>
                <a:lnTo>
                  <a:pt x="0" y="18620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5" hasCustomPrompt="1"/>
          </p:nvPr>
        </p:nvSpPr>
        <p:spPr>
          <a:xfrm rot="20315280">
            <a:off x="37386114" y="14530522"/>
            <a:ext cx="11635121" cy="11832576"/>
          </a:xfrm>
          <a:custGeom>
            <a:avLst/>
            <a:gdLst>
              <a:gd name="connsiteX0" fmla="*/ 2104648 w 2104648"/>
              <a:gd name="connsiteY0" fmla="*/ 251640 h 2112960"/>
              <a:gd name="connsiteX1" fmla="*/ 1851700 w 2104648"/>
              <a:gd name="connsiteY1" fmla="*/ 2112960 h 2112960"/>
              <a:gd name="connsiteX2" fmla="*/ 0 w 2104648"/>
              <a:gd name="connsiteY2" fmla="*/ 1861319 h 2112960"/>
              <a:gd name="connsiteX3" fmla="*/ 252947 w 2104648"/>
              <a:gd name="connsiteY3" fmla="*/ 0 h 21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648" h="2112960">
                <a:moveTo>
                  <a:pt x="2104648" y="251640"/>
                </a:moveTo>
                <a:lnTo>
                  <a:pt x="1851700" y="2112960"/>
                </a:lnTo>
                <a:lnTo>
                  <a:pt x="0" y="1861319"/>
                </a:lnTo>
                <a:lnTo>
                  <a:pt x="252947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47506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41" hasCustomPrompt="1"/>
          </p:nvPr>
        </p:nvSpPr>
        <p:spPr>
          <a:xfrm rot="21063282">
            <a:off x="14683430" y="7644723"/>
            <a:ext cx="13979790" cy="14214614"/>
          </a:xfrm>
          <a:custGeom>
            <a:avLst/>
            <a:gdLst>
              <a:gd name="connsiteX0" fmla="*/ 345451 w 2528769"/>
              <a:gd name="connsiteY0" fmla="*/ 0 h 2538324"/>
              <a:gd name="connsiteX1" fmla="*/ 2528769 w 2528769"/>
              <a:gd name="connsiteY1" fmla="*/ 343668 h 2538324"/>
              <a:gd name="connsiteX2" fmla="*/ 2183317 w 2528769"/>
              <a:gd name="connsiteY2" fmla="*/ 2538324 h 2538324"/>
              <a:gd name="connsiteX3" fmla="*/ 0 w 2528769"/>
              <a:gd name="connsiteY3" fmla="*/ 2194657 h 25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769" h="2538324">
                <a:moveTo>
                  <a:pt x="345451" y="0"/>
                </a:moveTo>
                <a:lnTo>
                  <a:pt x="2528769" y="343668"/>
                </a:lnTo>
                <a:lnTo>
                  <a:pt x="2183317" y="2538324"/>
                </a:lnTo>
                <a:lnTo>
                  <a:pt x="0" y="219465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 rot="420763">
            <a:off x="31618990" y="8959753"/>
            <a:ext cx="12982362" cy="13202368"/>
          </a:xfrm>
          <a:custGeom>
            <a:avLst/>
            <a:gdLst>
              <a:gd name="connsiteX0" fmla="*/ 286814 w 2348347"/>
              <a:gd name="connsiteY0" fmla="*/ 0 h 2357566"/>
              <a:gd name="connsiteX1" fmla="*/ 2348347 w 2348347"/>
              <a:gd name="connsiteY1" fmla="*/ 285330 h 2357566"/>
              <a:gd name="connsiteX2" fmla="*/ 2061533 w 2348347"/>
              <a:gd name="connsiteY2" fmla="*/ 2357566 h 2357566"/>
              <a:gd name="connsiteX3" fmla="*/ 0 w 2348347"/>
              <a:gd name="connsiteY3" fmla="*/ 2072236 h 235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347" h="2357566">
                <a:moveTo>
                  <a:pt x="286814" y="0"/>
                </a:moveTo>
                <a:lnTo>
                  <a:pt x="2348347" y="285330"/>
                </a:lnTo>
                <a:lnTo>
                  <a:pt x="2061533" y="2357566"/>
                </a:lnTo>
                <a:lnTo>
                  <a:pt x="0" y="207223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3" hasCustomPrompt="1"/>
          </p:nvPr>
        </p:nvSpPr>
        <p:spPr>
          <a:xfrm rot="312575">
            <a:off x="5744527" y="9215741"/>
            <a:ext cx="11546371" cy="11739101"/>
          </a:xfrm>
          <a:custGeom>
            <a:avLst/>
            <a:gdLst>
              <a:gd name="connsiteX0" fmla="*/ 305784 w 2088594"/>
              <a:gd name="connsiteY0" fmla="*/ 0 h 2096268"/>
              <a:gd name="connsiteX1" fmla="*/ 2088594 w 2088594"/>
              <a:gd name="connsiteY1" fmla="*/ 304203 h 2096268"/>
              <a:gd name="connsiteX2" fmla="*/ 1782809 w 2088594"/>
              <a:gd name="connsiteY2" fmla="*/ 2096268 h 2096268"/>
              <a:gd name="connsiteX3" fmla="*/ 0 w 2088594"/>
              <a:gd name="connsiteY3" fmla="*/ 1792065 h 209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594" h="2096268">
                <a:moveTo>
                  <a:pt x="305784" y="0"/>
                </a:moveTo>
                <a:lnTo>
                  <a:pt x="2088594" y="304203"/>
                </a:lnTo>
                <a:lnTo>
                  <a:pt x="1782809" y="2096268"/>
                </a:lnTo>
                <a:lnTo>
                  <a:pt x="0" y="179206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4" hasCustomPrompt="1"/>
          </p:nvPr>
        </p:nvSpPr>
        <p:spPr>
          <a:xfrm rot="20213374">
            <a:off x="24719308" y="11793428"/>
            <a:ext cx="10299938" cy="10099085"/>
          </a:xfrm>
          <a:custGeom>
            <a:avLst/>
            <a:gdLst>
              <a:gd name="connsiteX0" fmla="*/ 1863130 w 1863130"/>
              <a:gd name="connsiteY0" fmla="*/ 221537 h 1803408"/>
              <a:gd name="connsiteX1" fmla="*/ 1650850 w 1863130"/>
              <a:gd name="connsiteY1" fmla="*/ 1803408 h 1803408"/>
              <a:gd name="connsiteX2" fmla="*/ 0 w 1863130"/>
              <a:gd name="connsiteY2" fmla="*/ 1581870 h 1803408"/>
              <a:gd name="connsiteX3" fmla="*/ 212280 w 1863130"/>
              <a:gd name="connsiteY3" fmla="*/ 0 h 18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130" h="1803408">
                <a:moveTo>
                  <a:pt x="1863130" y="221537"/>
                </a:moveTo>
                <a:lnTo>
                  <a:pt x="1650850" y="1803408"/>
                </a:lnTo>
                <a:lnTo>
                  <a:pt x="0" y="1581870"/>
                </a:lnTo>
                <a:lnTo>
                  <a:pt x="21228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575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23252" y="3533242"/>
            <a:ext cx="20624711" cy="184343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8207326" y="3533242"/>
            <a:ext cx="20624711" cy="1843430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33" hasCustomPrompt="1"/>
          </p:nvPr>
        </p:nvSpPr>
        <p:spPr>
          <a:xfrm>
            <a:off x="2046572" y="10951305"/>
            <a:ext cx="13356911" cy="13109548"/>
          </a:xfrm>
          <a:custGeom>
            <a:avLst/>
            <a:gdLst>
              <a:gd name="connsiteX0" fmla="*/ 1960716 w 2416098"/>
              <a:gd name="connsiteY0" fmla="*/ 0 h 2340991"/>
              <a:gd name="connsiteX1" fmla="*/ 2416098 w 2416098"/>
              <a:gd name="connsiteY1" fmla="*/ 1861280 h 2340991"/>
              <a:gd name="connsiteX2" fmla="*/ 455382 w 2416098"/>
              <a:gd name="connsiteY2" fmla="*/ 2340991 h 2340991"/>
              <a:gd name="connsiteX3" fmla="*/ 0 w 2416098"/>
              <a:gd name="connsiteY3" fmla="*/ 479710 h 234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98" h="2340991">
                <a:moveTo>
                  <a:pt x="1960716" y="0"/>
                </a:moveTo>
                <a:lnTo>
                  <a:pt x="2416098" y="1861280"/>
                </a:lnTo>
                <a:lnTo>
                  <a:pt x="455382" y="2340991"/>
                </a:lnTo>
                <a:lnTo>
                  <a:pt x="0" y="47971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4" hasCustomPrompt="1"/>
          </p:nvPr>
        </p:nvSpPr>
        <p:spPr>
          <a:xfrm>
            <a:off x="10441023" y="8851813"/>
            <a:ext cx="12465958" cy="12135501"/>
          </a:xfrm>
          <a:custGeom>
            <a:avLst/>
            <a:gdLst>
              <a:gd name="connsiteX0" fmla="*/ 254235 w 2254936"/>
              <a:gd name="connsiteY0" fmla="*/ 0 h 2167054"/>
              <a:gd name="connsiteX1" fmla="*/ 2254936 w 2254936"/>
              <a:gd name="connsiteY1" fmla="*/ 267817 h 2167054"/>
              <a:gd name="connsiteX2" fmla="*/ 2000701 w 2254936"/>
              <a:gd name="connsiteY2" fmla="*/ 2167054 h 2167054"/>
              <a:gd name="connsiteX3" fmla="*/ 0 w 2254936"/>
              <a:gd name="connsiteY3" fmla="*/ 1899237 h 21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4936" h="2167054">
                <a:moveTo>
                  <a:pt x="254235" y="0"/>
                </a:moveTo>
                <a:lnTo>
                  <a:pt x="2254936" y="267817"/>
                </a:lnTo>
                <a:lnTo>
                  <a:pt x="2000701" y="2167054"/>
                </a:lnTo>
                <a:lnTo>
                  <a:pt x="0" y="189923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5" hasCustomPrompt="1"/>
          </p:nvPr>
        </p:nvSpPr>
        <p:spPr>
          <a:xfrm>
            <a:off x="18696102" y="12446018"/>
            <a:ext cx="12312672" cy="11969475"/>
          </a:xfrm>
          <a:custGeom>
            <a:avLst/>
            <a:gdLst>
              <a:gd name="connsiteX0" fmla="*/ 2004918 w 2227208"/>
              <a:gd name="connsiteY0" fmla="*/ 0 h 2137406"/>
              <a:gd name="connsiteX1" fmla="*/ 2227208 w 2227208"/>
              <a:gd name="connsiteY1" fmla="*/ 1903241 h 2137406"/>
              <a:gd name="connsiteX2" fmla="*/ 222290 w 2227208"/>
              <a:gd name="connsiteY2" fmla="*/ 2137406 h 2137406"/>
              <a:gd name="connsiteX3" fmla="*/ 0 w 2227208"/>
              <a:gd name="connsiteY3" fmla="*/ 234165 h 213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208" h="2137406">
                <a:moveTo>
                  <a:pt x="2004918" y="0"/>
                </a:moveTo>
                <a:lnTo>
                  <a:pt x="2227208" y="1903241"/>
                </a:lnTo>
                <a:lnTo>
                  <a:pt x="222290" y="2137406"/>
                </a:lnTo>
                <a:lnTo>
                  <a:pt x="0" y="23416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6" hasCustomPrompt="1"/>
          </p:nvPr>
        </p:nvSpPr>
        <p:spPr>
          <a:xfrm>
            <a:off x="26609244" y="9566220"/>
            <a:ext cx="13881546" cy="13692995"/>
          </a:xfrm>
          <a:custGeom>
            <a:avLst/>
            <a:gdLst>
              <a:gd name="connsiteX0" fmla="*/ 590786 w 2510998"/>
              <a:gd name="connsiteY0" fmla="*/ 0 h 2445178"/>
              <a:gd name="connsiteX1" fmla="*/ 2510998 w 2510998"/>
              <a:gd name="connsiteY1" fmla="*/ 622348 h 2445178"/>
              <a:gd name="connsiteX2" fmla="*/ 1920212 w 2510998"/>
              <a:gd name="connsiteY2" fmla="*/ 2445178 h 2445178"/>
              <a:gd name="connsiteX3" fmla="*/ 0 w 2510998"/>
              <a:gd name="connsiteY3" fmla="*/ 1822830 h 244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998" h="2445178">
                <a:moveTo>
                  <a:pt x="590786" y="0"/>
                </a:moveTo>
                <a:lnTo>
                  <a:pt x="2510998" y="622348"/>
                </a:lnTo>
                <a:lnTo>
                  <a:pt x="1920212" y="2445178"/>
                </a:lnTo>
                <a:lnTo>
                  <a:pt x="0" y="182283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7" hasCustomPrompt="1"/>
          </p:nvPr>
        </p:nvSpPr>
        <p:spPr>
          <a:xfrm>
            <a:off x="36003711" y="11990381"/>
            <a:ext cx="12612963" cy="12295101"/>
          </a:xfrm>
          <a:custGeom>
            <a:avLst/>
            <a:gdLst>
              <a:gd name="connsiteX0" fmla="*/ 1996013 w 2281527"/>
              <a:gd name="connsiteY0" fmla="*/ 0 h 2195554"/>
              <a:gd name="connsiteX1" fmla="*/ 2281527 w 2281527"/>
              <a:gd name="connsiteY1" fmla="*/ 1894787 h 2195554"/>
              <a:gd name="connsiteX2" fmla="*/ 285514 w 2281527"/>
              <a:gd name="connsiteY2" fmla="*/ 2195554 h 2195554"/>
              <a:gd name="connsiteX3" fmla="*/ 0 w 2281527"/>
              <a:gd name="connsiteY3" fmla="*/ 300767 h 21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527" h="2195554">
                <a:moveTo>
                  <a:pt x="1996013" y="0"/>
                </a:moveTo>
                <a:lnTo>
                  <a:pt x="2281527" y="1894787"/>
                </a:lnTo>
                <a:lnTo>
                  <a:pt x="285514" y="2195554"/>
                </a:lnTo>
                <a:lnTo>
                  <a:pt x="0" y="30076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279400" sx="98000" sy="98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 lIns="380893" tIns="190447" rIns="380893" bIns="380893" anchor="ctr">
            <a:noAutofit/>
          </a:bodyPr>
          <a:lstStyle>
            <a:lvl1pPr algn="ctr" rtl="0">
              <a:buNone/>
              <a:defRPr sz="5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803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icture Placeholder 147"/>
          <p:cNvSpPr>
            <a:spLocks noGrp="1"/>
          </p:cNvSpPr>
          <p:nvPr>
            <p:ph type="pic" sz="quarter" idx="23" hasCustomPrompt="1"/>
          </p:nvPr>
        </p:nvSpPr>
        <p:spPr>
          <a:xfrm rot="900000">
            <a:off x="1892181" y="8665673"/>
            <a:ext cx="11018976" cy="14196349"/>
          </a:xfrm>
          <a:custGeom>
            <a:avLst/>
            <a:gdLst>
              <a:gd name="connsiteX0" fmla="*/ 0 w 1993195"/>
              <a:gd name="connsiteY0" fmla="*/ 0 h 2535062"/>
              <a:gd name="connsiteX1" fmla="*/ 1993195 w 1993195"/>
              <a:gd name="connsiteY1" fmla="*/ 0 h 2535062"/>
              <a:gd name="connsiteX2" fmla="*/ 1993195 w 1993195"/>
              <a:gd name="connsiteY2" fmla="*/ 2535062 h 2535062"/>
              <a:gd name="connsiteX3" fmla="*/ 0 w 1993195"/>
              <a:gd name="connsiteY3" fmla="*/ 2535062 h 253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195" h="2535062">
                <a:moveTo>
                  <a:pt x="0" y="0"/>
                </a:moveTo>
                <a:lnTo>
                  <a:pt x="1993195" y="0"/>
                </a:lnTo>
                <a:lnTo>
                  <a:pt x="1993195" y="2535062"/>
                </a:lnTo>
                <a:lnTo>
                  <a:pt x="0" y="253506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7" name="Picture Placeholder 146"/>
          <p:cNvSpPr>
            <a:spLocks noGrp="1"/>
          </p:cNvSpPr>
          <p:nvPr>
            <p:ph type="pic" sz="quarter" idx="24" hasCustomPrompt="1"/>
          </p:nvPr>
        </p:nvSpPr>
        <p:spPr>
          <a:xfrm rot="1800000">
            <a:off x="16517306" y="3809528"/>
            <a:ext cx="9864302" cy="12708725"/>
          </a:xfrm>
          <a:custGeom>
            <a:avLst/>
            <a:gdLst>
              <a:gd name="connsiteX0" fmla="*/ 1 w 1784329"/>
              <a:gd name="connsiteY0" fmla="*/ 0 h 2269415"/>
              <a:gd name="connsiteX1" fmla="*/ 1784329 w 1784329"/>
              <a:gd name="connsiteY1" fmla="*/ 0 h 2269415"/>
              <a:gd name="connsiteX2" fmla="*/ 1784329 w 1784329"/>
              <a:gd name="connsiteY2" fmla="*/ 2269415 h 2269415"/>
              <a:gd name="connsiteX3" fmla="*/ 0 w 1784329"/>
              <a:gd name="connsiteY3" fmla="*/ 2269415 h 226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329" h="2269415">
                <a:moveTo>
                  <a:pt x="1" y="0"/>
                </a:moveTo>
                <a:lnTo>
                  <a:pt x="1784329" y="0"/>
                </a:lnTo>
                <a:lnTo>
                  <a:pt x="1784329" y="2269415"/>
                </a:lnTo>
                <a:lnTo>
                  <a:pt x="0" y="226941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6" name="Picture Placeholder 145"/>
          <p:cNvSpPr>
            <a:spLocks noGrp="1"/>
          </p:cNvSpPr>
          <p:nvPr>
            <p:ph type="pic" sz="quarter" idx="25" hasCustomPrompt="1"/>
          </p:nvPr>
        </p:nvSpPr>
        <p:spPr>
          <a:xfrm rot="806296">
            <a:off x="28851294" y="2735004"/>
            <a:ext cx="9698246" cy="12334909"/>
          </a:xfrm>
          <a:custGeom>
            <a:avLst/>
            <a:gdLst>
              <a:gd name="connsiteX0" fmla="*/ 58793 w 1754291"/>
              <a:gd name="connsiteY0" fmla="*/ 0 h 2202662"/>
              <a:gd name="connsiteX1" fmla="*/ 1754291 w 1754291"/>
              <a:gd name="connsiteY1" fmla="*/ 46226 h 2202662"/>
              <a:gd name="connsiteX2" fmla="*/ 1695498 w 1754291"/>
              <a:gd name="connsiteY2" fmla="*/ 2202662 h 2202662"/>
              <a:gd name="connsiteX3" fmla="*/ 0 w 1754291"/>
              <a:gd name="connsiteY3" fmla="*/ 2156436 h 220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291" h="2202662">
                <a:moveTo>
                  <a:pt x="58793" y="0"/>
                </a:moveTo>
                <a:lnTo>
                  <a:pt x="1754291" y="46226"/>
                </a:lnTo>
                <a:lnTo>
                  <a:pt x="1695498" y="2202662"/>
                </a:lnTo>
                <a:lnTo>
                  <a:pt x="0" y="215643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5" name="Picture Placeholder 144"/>
          <p:cNvSpPr>
            <a:spLocks noGrp="1"/>
          </p:cNvSpPr>
          <p:nvPr>
            <p:ph type="pic" sz="quarter" idx="26" hasCustomPrompt="1"/>
          </p:nvPr>
        </p:nvSpPr>
        <p:spPr>
          <a:xfrm rot="20787528">
            <a:off x="38469989" y="11728899"/>
            <a:ext cx="10571544" cy="13456766"/>
          </a:xfrm>
          <a:custGeom>
            <a:avLst/>
            <a:gdLst>
              <a:gd name="connsiteX0" fmla="*/ 1852266 w 1912260"/>
              <a:gd name="connsiteY0" fmla="*/ 0 h 2402994"/>
              <a:gd name="connsiteX1" fmla="*/ 1912260 w 1912260"/>
              <a:gd name="connsiteY1" fmla="*/ 2355823 h 2402994"/>
              <a:gd name="connsiteX2" fmla="*/ 59994 w 1912260"/>
              <a:gd name="connsiteY2" fmla="*/ 2402994 h 2402994"/>
              <a:gd name="connsiteX3" fmla="*/ 0 w 1912260"/>
              <a:gd name="connsiteY3" fmla="*/ 47170 h 240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260" h="2402994">
                <a:moveTo>
                  <a:pt x="1852266" y="0"/>
                </a:moveTo>
                <a:lnTo>
                  <a:pt x="1912260" y="2355823"/>
                </a:lnTo>
                <a:lnTo>
                  <a:pt x="59994" y="2402994"/>
                </a:lnTo>
                <a:lnTo>
                  <a:pt x="0" y="4717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05352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/>
          <p:cNvSpPr>
            <a:spLocks noGrp="1"/>
          </p:cNvSpPr>
          <p:nvPr>
            <p:ph type="pic" sz="quarter" idx="23" hasCustomPrompt="1"/>
          </p:nvPr>
        </p:nvSpPr>
        <p:spPr>
          <a:xfrm rot="900000">
            <a:off x="1485750" y="7504516"/>
            <a:ext cx="8294720" cy="10686526"/>
          </a:xfrm>
          <a:custGeom>
            <a:avLst/>
            <a:gdLst>
              <a:gd name="connsiteX0" fmla="*/ 1 w 1500410"/>
              <a:gd name="connsiteY0" fmla="*/ 1 h 1908308"/>
              <a:gd name="connsiteX1" fmla="*/ 1500410 w 1500410"/>
              <a:gd name="connsiteY1" fmla="*/ 0 h 1908308"/>
              <a:gd name="connsiteX2" fmla="*/ 1500410 w 1500410"/>
              <a:gd name="connsiteY2" fmla="*/ 1908308 h 1908308"/>
              <a:gd name="connsiteX3" fmla="*/ 0 w 1500410"/>
              <a:gd name="connsiteY3" fmla="*/ 1908308 h 190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410" h="1908308">
                <a:moveTo>
                  <a:pt x="1" y="1"/>
                </a:moveTo>
                <a:lnTo>
                  <a:pt x="1500410" y="0"/>
                </a:lnTo>
                <a:lnTo>
                  <a:pt x="1500410" y="1908308"/>
                </a:lnTo>
                <a:lnTo>
                  <a:pt x="0" y="190830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24" hasCustomPrompt="1"/>
          </p:nvPr>
        </p:nvSpPr>
        <p:spPr>
          <a:xfrm rot="20552666">
            <a:off x="11482897" y="4125811"/>
            <a:ext cx="10392776" cy="13125168"/>
          </a:xfrm>
          <a:custGeom>
            <a:avLst/>
            <a:gdLst>
              <a:gd name="connsiteX0" fmla="*/ 1879922 w 1879922"/>
              <a:gd name="connsiteY0" fmla="*/ 76448 h 2343780"/>
              <a:gd name="connsiteX1" fmla="*/ 1782690 w 1879922"/>
              <a:gd name="connsiteY1" fmla="*/ 2343780 h 2343780"/>
              <a:gd name="connsiteX2" fmla="*/ 0 w 1879922"/>
              <a:gd name="connsiteY2" fmla="*/ 2267331 h 2343780"/>
              <a:gd name="connsiteX3" fmla="*/ 97232 w 1879922"/>
              <a:gd name="connsiteY3" fmla="*/ 0 h 234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922" h="2343780">
                <a:moveTo>
                  <a:pt x="1879922" y="76448"/>
                </a:moveTo>
                <a:lnTo>
                  <a:pt x="1782690" y="2343780"/>
                </a:lnTo>
                <a:lnTo>
                  <a:pt x="0" y="2267331"/>
                </a:lnTo>
                <a:lnTo>
                  <a:pt x="9723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58"/>
          <p:cNvSpPr>
            <a:spLocks noGrp="1"/>
          </p:cNvSpPr>
          <p:nvPr>
            <p:ph type="pic" sz="quarter" idx="25" hasCustomPrompt="1"/>
          </p:nvPr>
        </p:nvSpPr>
        <p:spPr>
          <a:xfrm rot="1087572">
            <a:off x="22542491" y="8637336"/>
            <a:ext cx="10013135" cy="12580558"/>
          </a:xfrm>
          <a:custGeom>
            <a:avLst/>
            <a:gdLst>
              <a:gd name="connsiteX0" fmla="*/ 0 w 1811251"/>
              <a:gd name="connsiteY0" fmla="*/ 92500 h 2246528"/>
              <a:gd name="connsiteX1" fmla="*/ 1693605 w 1811251"/>
              <a:gd name="connsiteY1" fmla="*/ 0 h 2246528"/>
              <a:gd name="connsiteX2" fmla="*/ 1811251 w 1811251"/>
              <a:gd name="connsiteY2" fmla="*/ 2154028 h 2246528"/>
              <a:gd name="connsiteX3" fmla="*/ 117646 w 1811251"/>
              <a:gd name="connsiteY3" fmla="*/ 2246528 h 224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51" h="2246528">
                <a:moveTo>
                  <a:pt x="0" y="92500"/>
                </a:moveTo>
                <a:lnTo>
                  <a:pt x="1693605" y="0"/>
                </a:lnTo>
                <a:lnTo>
                  <a:pt x="1811251" y="2154028"/>
                </a:lnTo>
                <a:lnTo>
                  <a:pt x="117646" y="224652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0" name="Picture Placeholder 59"/>
          <p:cNvSpPr>
            <a:spLocks noGrp="1"/>
          </p:cNvSpPr>
          <p:nvPr>
            <p:ph type="pic" sz="quarter" idx="26" hasCustomPrompt="1"/>
          </p:nvPr>
        </p:nvSpPr>
        <p:spPr>
          <a:xfrm rot="20613365">
            <a:off x="31851253" y="2170424"/>
            <a:ext cx="10568232" cy="13454158"/>
          </a:xfrm>
          <a:custGeom>
            <a:avLst/>
            <a:gdLst>
              <a:gd name="connsiteX0" fmla="*/ 1911661 w 1911661"/>
              <a:gd name="connsiteY0" fmla="*/ 46689 h 2402528"/>
              <a:gd name="connsiteX1" fmla="*/ 1852278 w 1911661"/>
              <a:gd name="connsiteY1" fmla="*/ 2402528 h 2402528"/>
              <a:gd name="connsiteX2" fmla="*/ 0 w 1911661"/>
              <a:gd name="connsiteY2" fmla="*/ 2355839 h 2402528"/>
              <a:gd name="connsiteX3" fmla="*/ 59382 w 1911661"/>
              <a:gd name="connsiteY3" fmla="*/ 0 h 240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661" h="2402528">
                <a:moveTo>
                  <a:pt x="1911661" y="46689"/>
                </a:moveTo>
                <a:lnTo>
                  <a:pt x="1852278" y="2402528"/>
                </a:lnTo>
                <a:lnTo>
                  <a:pt x="0" y="2355839"/>
                </a:lnTo>
                <a:lnTo>
                  <a:pt x="5938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Picture Placeholder 60"/>
          <p:cNvSpPr>
            <a:spLocks noGrp="1"/>
          </p:cNvSpPr>
          <p:nvPr>
            <p:ph type="pic" sz="quarter" idx="27" hasCustomPrompt="1"/>
          </p:nvPr>
        </p:nvSpPr>
        <p:spPr>
          <a:xfrm rot="2478267">
            <a:off x="36807011" y="13604991"/>
            <a:ext cx="10652450" cy="13326344"/>
          </a:xfrm>
          <a:custGeom>
            <a:avLst/>
            <a:gdLst>
              <a:gd name="connsiteX0" fmla="*/ 146275 w 1926894"/>
              <a:gd name="connsiteY0" fmla="*/ 0 h 2379704"/>
              <a:gd name="connsiteX1" fmla="*/ 1926894 w 1926894"/>
              <a:gd name="connsiteY1" fmla="*/ 115008 h 2379704"/>
              <a:gd name="connsiteX2" fmla="*/ 1780619 w 1926894"/>
              <a:gd name="connsiteY2" fmla="*/ 2379704 h 2379704"/>
              <a:gd name="connsiteX3" fmla="*/ 0 w 1926894"/>
              <a:gd name="connsiteY3" fmla="*/ 2264696 h 237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894" h="2379704">
                <a:moveTo>
                  <a:pt x="146275" y="0"/>
                </a:moveTo>
                <a:lnTo>
                  <a:pt x="1926894" y="115008"/>
                </a:lnTo>
                <a:lnTo>
                  <a:pt x="1780619" y="2379704"/>
                </a:lnTo>
                <a:lnTo>
                  <a:pt x="0" y="226469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34042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 userDrawn="1">
            <p:ph type="pic" sz="quarter" idx="23" hasCustomPrompt="1"/>
          </p:nvPr>
        </p:nvSpPr>
        <p:spPr>
          <a:xfrm rot="900000">
            <a:off x="1485750" y="11134962"/>
            <a:ext cx="8294720" cy="10686526"/>
          </a:xfrm>
          <a:custGeom>
            <a:avLst/>
            <a:gdLst>
              <a:gd name="connsiteX0" fmla="*/ 0 w 1500410"/>
              <a:gd name="connsiteY0" fmla="*/ 1 h 1908308"/>
              <a:gd name="connsiteX1" fmla="*/ 1500410 w 1500410"/>
              <a:gd name="connsiteY1" fmla="*/ 0 h 1908308"/>
              <a:gd name="connsiteX2" fmla="*/ 1500410 w 1500410"/>
              <a:gd name="connsiteY2" fmla="*/ 1908308 h 1908308"/>
              <a:gd name="connsiteX3" fmla="*/ 0 w 1500410"/>
              <a:gd name="connsiteY3" fmla="*/ 1908308 h 190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410" h="1908308">
                <a:moveTo>
                  <a:pt x="0" y="1"/>
                </a:moveTo>
                <a:lnTo>
                  <a:pt x="1500410" y="0"/>
                </a:lnTo>
                <a:lnTo>
                  <a:pt x="1500410" y="1908308"/>
                </a:lnTo>
                <a:lnTo>
                  <a:pt x="0" y="190830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9" name="Picture Placeholder 68"/>
          <p:cNvSpPr>
            <a:spLocks noGrp="1"/>
          </p:cNvSpPr>
          <p:nvPr userDrawn="1">
            <p:ph type="pic" sz="quarter" idx="24" hasCustomPrompt="1"/>
          </p:nvPr>
        </p:nvSpPr>
        <p:spPr>
          <a:xfrm rot="21092713">
            <a:off x="9981116" y="13685368"/>
            <a:ext cx="11230093" cy="13764878"/>
          </a:xfrm>
          <a:custGeom>
            <a:avLst/>
            <a:gdLst>
              <a:gd name="connsiteX0" fmla="*/ 1772699 w 2031383"/>
              <a:gd name="connsiteY0" fmla="*/ 0 h 2458014"/>
              <a:gd name="connsiteX1" fmla="*/ 2031383 w 2031383"/>
              <a:gd name="connsiteY1" fmla="*/ 2254624 h 2458014"/>
              <a:gd name="connsiteX2" fmla="*/ 258684 w 2031383"/>
              <a:gd name="connsiteY2" fmla="*/ 2458014 h 2458014"/>
              <a:gd name="connsiteX3" fmla="*/ 0 w 2031383"/>
              <a:gd name="connsiteY3" fmla="*/ 203391 h 245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383" h="2458014">
                <a:moveTo>
                  <a:pt x="1772699" y="0"/>
                </a:moveTo>
                <a:lnTo>
                  <a:pt x="2031383" y="2254624"/>
                </a:lnTo>
                <a:lnTo>
                  <a:pt x="258684" y="2458014"/>
                </a:lnTo>
                <a:lnTo>
                  <a:pt x="0" y="20339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7" name="Picture Placeholder 66"/>
          <p:cNvSpPr>
            <a:spLocks noGrp="1"/>
          </p:cNvSpPr>
          <p:nvPr userDrawn="1">
            <p:ph type="pic" sz="quarter" idx="25" hasCustomPrompt="1"/>
          </p:nvPr>
        </p:nvSpPr>
        <p:spPr>
          <a:xfrm rot="900000">
            <a:off x="20611733" y="5321305"/>
            <a:ext cx="9376719" cy="12080540"/>
          </a:xfrm>
          <a:custGeom>
            <a:avLst/>
            <a:gdLst>
              <a:gd name="connsiteX0" fmla="*/ 0 w 1696130"/>
              <a:gd name="connsiteY0" fmla="*/ 1 h 2157239"/>
              <a:gd name="connsiteX1" fmla="*/ 1696129 w 1696130"/>
              <a:gd name="connsiteY1" fmla="*/ 0 h 2157239"/>
              <a:gd name="connsiteX2" fmla="*/ 1696130 w 1696130"/>
              <a:gd name="connsiteY2" fmla="*/ 2157238 h 2157239"/>
              <a:gd name="connsiteX3" fmla="*/ 1 w 1696130"/>
              <a:gd name="connsiteY3" fmla="*/ 2157239 h 215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30" h="2157239">
                <a:moveTo>
                  <a:pt x="0" y="1"/>
                </a:moveTo>
                <a:lnTo>
                  <a:pt x="1696129" y="0"/>
                </a:lnTo>
                <a:lnTo>
                  <a:pt x="1696130" y="2157238"/>
                </a:lnTo>
                <a:lnTo>
                  <a:pt x="1" y="215723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0" name="Picture Placeholder 69"/>
          <p:cNvSpPr>
            <a:spLocks noGrp="1"/>
          </p:cNvSpPr>
          <p:nvPr userDrawn="1">
            <p:ph type="pic" sz="quarter" idx="26" hasCustomPrompt="1"/>
          </p:nvPr>
        </p:nvSpPr>
        <p:spPr>
          <a:xfrm rot="20692561">
            <a:off x="29181355" y="14066342"/>
            <a:ext cx="8604862" cy="11074510"/>
          </a:xfrm>
          <a:custGeom>
            <a:avLst/>
            <a:gdLst>
              <a:gd name="connsiteX0" fmla="*/ 1556512 w 1556512"/>
              <a:gd name="connsiteY0" fmla="*/ 3360 h 1977591"/>
              <a:gd name="connsiteX1" fmla="*/ 1552240 w 1556512"/>
              <a:gd name="connsiteY1" fmla="*/ 1977591 h 1977591"/>
              <a:gd name="connsiteX2" fmla="*/ 0 w 1556512"/>
              <a:gd name="connsiteY2" fmla="*/ 1974232 h 1977591"/>
              <a:gd name="connsiteX3" fmla="*/ 4272 w 1556512"/>
              <a:gd name="connsiteY3" fmla="*/ 0 h 197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512" h="1977591">
                <a:moveTo>
                  <a:pt x="1556512" y="3360"/>
                </a:moveTo>
                <a:lnTo>
                  <a:pt x="1552240" y="1977591"/>
                </a:lnTo>
                <a:lnTo>
                  <a:pt x="0" y="1974232"/>
                </a:lnTo>
                <a:lnTo>
                  <a:pt x="42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6" name="Picture Placeholder 65"/>
          <p:cNvSpPr>
            <a:spLocks noGrp="1"/>
          </p:cNvSpPr>
          <p:nvPr userDrawn="1">
            <p:ph type="pic" sz="quarter" idx="27" hasCustomPrompt="1"/>
          </p:nvPr>
        </p:nvSpPr>
        <p:spPr>
          <a:xfrm rot="20735510">
            <a:off x="33797553" y="2749708"/>
            <a:ext cx="9000395" cy="11538320"/>
          </a:xfrm>
          <a:custGeom>
            <a:avLst/>
            <a:gdLst>
              <a:gd name="connsiteX0" fmla="*/ 1606947 w 1628058"/>
              <a:gd name="connsiteY0" fmla="*/ 0 h 2060414"/>
              <a:gd name="connsiteX1" fmla="*/ 1628058 w 1628058"/>
              <a:gd name="connsiteY1" fmla="*/ 2043814 h 2060414"/>
              <a:gd name="connsiteX2" fmla="*/ 21111 w 1628058"/>
              <a:gd name="connsiteY2" fmla="*/ 2060414 h 2060414"/>
              <a:gd name="connsiteX3" fmla="*/ 0 w 1628058"/>
              <a:gd name="connsiteY3" fmla="*/ 16600 h 206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058" h="2060414">
                <a:moveTo>
                  <a:pt x="1606947" y="0"/>
                </a:moveTo>
                <a:lnTo>
                  <a:pt x="1628058" y="2043814"/>
                </a:lnTo>
                <a:lnTo>
                  <a:pt x="21111" y="2060414"/>
                </a:lnTo>
                <a:lnTo>
                  <a:pt x="0" y="16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Picture Placeholder 64"/>
          <p:cNvSpPr>
            <a:spLocks noGrp="1"/>
          </p:cNvSpPr>
          <p:nvPr userDrawn="1">
            <p:ph type="pic" sz="quarter" idx="28" hasCustomPrompt="1"/>
          </p:nvPr>
        </p:nvSpPr>
        <p:spPr>
          <a:xfrm rot="900000">
            <a:off x="40692112" y="13817700"/>
            <a:ext cx="8294720" cy="10686526"/>
          </a:xfrm>
          <a:custGeom>
            <a:avLst/>
            <a:gdLst>
              <a:gd name="connsiteX0" fmla="*/ 0 w 1500410"/>
              <a:gd name="connsiteY0" fmla="*/ 1 h 1908308"/>
              <a:gd name="connsiteX1" fmla="*/ 1500410 w 1500410"/>
              <a:gd name="connsiteY1" fmla="*/ 0 h 1908308"/>
              <a:gd name="connsiteX2" fmla="*/ 1500410 w 1500410"/>
              <a:gd name="connsiteY2" fmla="*/ 1908308 h 1908308"/>
              <a:gd name="connsiteX3" fmla="*/ 0 w 1500410"/>
              <a:gd name="connsiteY3" fmla="*/ 1908308 h 190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410" h="1908308">
                <a:moveTo>
                  <a:pt x="0" y="1"/>
                </a:moveTo>
                <a:lnTo>
                  <a:pt x="1500410" y="0"/>
                </a:lnTo>
                <a:lnTo>
                  <a:pt x="1500410" y="1908308"/>
                </a:lnTo>
                <a:lnTo>
                  <a:pt x="0" y="190830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211062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6960395" y="5261707"/>
            <a:ext cx="23590356" cy="10004119"/>
          </a:xfrm>
          <a:custGeom>
            <a:avLst/>
            <a:gdLst>
              <a:gd name="connsiteX0" fmla="*/ 628134 w 4267200"/>
              <a:gd name="connsiteY0" fmla="*/ 0 h 1786450"/>
              <a:gd name="connsiteX1" fmla="*/ 4267200 w 4267200"/>
              <a:gd name="connsiteY1" fmla="*/ 0 h 1786450"/>
              <a:gd name="connsiteX2" fmla="*/ 4267200 w 4267200"/>
              <a:gd name="connsiteY2" fmla="*/ 1786450 h 1786450"/>
              <a:gd name="connsiteX3" fmla="*/ 628134 w 4267200"/>
              <a:gd name="connsiteY3" fmla="*/ 1786450 h 1786450"/>
              <a:gd name="connsiteX4" fmla="*/ 0 w 4267200"/>
              <a:gd name="connsiteY4" fmla="*/ 893225 h 17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786450">
                <a:moveTo>
                  <a:pt x="628134" y="0"/>
                </a:moveTo>
                <a:lnTo>
                  <a:pt x="4267200" y="0"/>
                </a:lnTo>
                <a:lnTo>
                  <a:pt x="4267200" y="1786450"/>
                </a:lnTo>
                <a:lnTo>
                  <a:pt x="628134" y="1786450"/>
                </a:lnTo>
                <a:lnTo>
                  <a:pt x="0" y="8932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-4" y="18489591"/>
            <a:ext cx="21905331" cy="10314011"/>
          </a:xfrm>
          <a:custGeom>
            <a:avLst/>
            <a:gdLst>
              <a:gd name="connsiteX0" fmla="*/ 0 w 3962400"/>
              <a:gd name="connsiteY0" fmla="*/ 0 h 1841788"/>
              <a:gd name="connsiteX1" fmla="*/ 1143000 w 3962400"/>
              <a:gd name="connsiteY1" fmla="*/ 0 h 1841788"/>
              <a:gd name="connsiteX2" fmla="*/ 3314809 w 3962400"/>
              <a:gd name="connsiteY2" fmla="*/ 0 h 1841788"/>
              <a:gd name="connsiteX3" fmla="*/ 3962400 w 3962400"/>
              <a:gd name="connsiteY3" fmla="*/ 920894 h 1841788"/>
              <a:gd name="connsiteX4" fmla="*/ 3314809 w 3962400"/>
              <a:gd name="connsiteY4" fmla="*/ 1841788 h 1841788"/>
              <a:gd name="connsiteX5" fmla="*/ 1143000 w 3962400"/>
              <a:gd name="connsiteY5" fmla="*/ 1841788 h 1841788"/>
              <a:gd name="connsiteX6" fmla="*/ 0 w 3962400"/>
              <a:gd name="connsiteY6" fmla="*/ 1841788 h 18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1841788">
                <a:moveTo>
                  <a:pt x="0" y="0"/>
                </a:moveTo>
                <a:lnTo>
                  <a:pt x="1143000" y="0"/>
                </a:lnTo>
                <a:lnTo>
                  <a:pt x="3314809" y="0"/>
                </a:lnTo>
                <a:lnTo>
                  <a:pt x="3962400" y="920894"/>
                </a:lnTo>
                <a:lnTo>
                  <a:pt x="3314809" y="1841788"/>
                </a:lnTo>
                <a:lnTo>
                  <a:pt x="1143000" y="1841788"/>
                </a:lnTo>
                <a:lnTo>
                  <a:pt x="0" y="18417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2702088" y="10888181"/>
            <a:ext cx="16774805" cy="9814560"/>
          </a:xfrm>
          <a:custGeom>
            <a:avLst/>
            <a:gdLst>
              <a:gd name="connsiteX0" fmla="*/ 606870 w 3034352"/>
              <a:gd name="connsiteY0" fmla="*/ 0 h 1752600"/>
              <a:gd name="connsiteX1" fmla="*/ 2427482 w 3034352"/>
              <a:gd name="connsiteY1" fmla="*/ 0 h 1752600"/>
              <a:gd name="connsiteX2" fmla="*/ 3034352 w 3034352"/>
              <a:gd name="connsiteY2" fmla="*/ 876300 h 1752600"/>
              <a:gd name="connsiteX3" fmla="*/ 2427482 w 3034352"/>
              <a:gd name="connsiteY3" fmla="*/ 1752600 h 1752600"/>
              <a:gd name="connsiteX4" fmla="*/ 606870 w 3034352"/>
              <a:gd name="connsiteY4" fmla="*/ 1752600 h 1752600"/>
              <a:gd name="connsiteX5" fmla="*/ 0 w 3034352"/>
              <a:gd name="connsiteY5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4352" h="1752600">
                <a:moveTo>
                  <a:pt x="606870" y="0"/>
                </a:moveTo>
                <a:lnTo>
                  <a:pt x="2427482" y="0"/>
                </a:lnTo>
                <a:lnTo>
                  <a:pt x="3034352" y="876300"/>
                </a:lnTo>
                <a:lnTo>
                  <a:pt x="2427482" y="1752600"/>
                </a:lnTo>
                <a:lnTo>
                  <a:pt x="606870" y="1752600"/>
                </a:lnTo>
                <a:lnTo>
                  <a:pt x="0" y="876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8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2702088" y="0"/>
            <a:ext cx="16774805" cy="9814560"/>
          </a:xfrm>
          <a:custGeom>
            <a:avLst/>
            <a:gdLst>
              <a:gd name="connsiteX0" fmla="*/ 606870 w 3034352"/>
              <a:gd name="connsiteY0" fmla="*/ 0 h 1752600"/>
              <a:gd name="connsiteX1" fmla="*/ 2427482 w 3034352"/>
              <a:gd name="connsiteY1" fmla="*/ 0 h 1752600"/>
              <a:gd name="connsiteX2" fmla="*/ 3034352 w 3034352"/>
              <a:gd name="connsiteY2" fmla="*/ 876300 h 1752600"/>
              <a:gd name="connsiteX3" fmla="*/ 2427482 w 3034352"/>
              <a:gd name="connsiteY3" fmla="*/ 1752600 h 1752600"/>
              <a:gd name="connsiteX4" fmla="*/ 606870 w 3034352"/>
              <a:gd name="connsiteY4" fmla="*/ 1752600 h 1752600"/>
              <a:gd name="connsiteX5" fmla="*/ 0 w 3034352"/>
              <a:gd name="connsiteY5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4352" h="1752600">
                <a:moveTo>
                  <a:pt x="606870" y="0"/>
                </a:moveTo>
                <a:lnTo>
                  <a:pt x="2427482" y="0"/>
                </a:lnTo>
                <a:lnTo>
                  <a:pt x="3034352" y="876300"/>
                </a:lnTo>
                <a:lnTo>
                  <a:pt x="2427482" y="1752600"/>
                </a:lnTo>
                <a:lnTo>
                  <a:pt x="606870" y="1752600"/>
                </a:lnTo>
                <a:lnTo>
                  <a:pt x="0" y="876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2" y="5440682"/>
            <a:ext cx="15165229" cy="10004119"/>
          </a:xfrm>
          <a:custGeom>
            <a:avLst/>
            <a:gdLst>
              <a:gd name="connsiteX0" fmla="*/ 0 w 2743200"/>
              <a:gd name="connsiteY0" fmla="*/ 0 h 1786450"/>
              <a:gd name="connsiteX1" fmla="*/ 2115066 w 2743200"/>
              <a:gd name="connsiteY1" fmla="*/ 0 h 1786450"/>
              <a:gd name="connsiteX2" fmla="*/ 2743200 w 2743200"/>
              <a:gd name="connsiteY2" fmla="*/ 893225 h 1786450"/>
              <a:gd name="connsiteX3" fmla="*/ 2115066 w 2743200"/>
              <a:gd name="connsiteY3" fmla="*/ 1786450 h 1786450"/>
              <a:gd name="connsiteX4" fmla="*/ 0 w 2743200"/>
              <a:gd name="connsiteY4" fmla="*/ 1786450 h 17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1786450">
                <a:moveTo>
                  <a:pt x="0" y="0"/>
                </a:moveTo>
                <a:lnTo>
                  <a:pt x="2115066" y="0"/>
                </a:lnTo>
                <a:lnTo>
                  <a:pt x="2743200" y="893225"/>
                </a:lnTo>
                <a:lnTo>
                  <a:pt x="2115066" y="1786450"/>
                </a:lnTo>
                <a:lnTo>
                  <a:pt x="0" y="1786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12702088" y="10888181"/>
            <a:ext cx="16774805" cy="9814560"/>
          </a:xfrm>
          <a:custGeom>
            <a:avLst/>
            <a:gdLst>
              <a:gd name="connsiteX0" fmla="*/ 606870 w 3034352"/>
              <a:gd name="connsiteY0" fmla="*/ 0 h 1752600"/>
              <a:gd name="connsiteX1" fmla="*/ 2427482 w 3034352"/>
              <a:gd name="connsiteY1" fmla="*/ 0 h 1752600"/>
              <a:gd name="connsiteX2" fmla="*/ 3034352 w 3034352"/>
              <a:gd name="connsiteY2" fmla="*/ 876300 h 1752600"/>
              <a:gd name="connsiteX3" fmla="*/ 2427482 w 3034352"/>
              <a:gd name="connsiteY3" fmla="*/ 1752600 h 1752600"/>
              <a:gd name="connsiteX4" fmla="*/ 606870 w 3034352"/>
              <a:gd name="connsiteY4" fmla="*/ 1752600 h 1752600"/>
              <a:gd name="connsiteX5" fmla="*/ 0 w 3034352"/>
              <a:gd name="connsiteY5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4352" h="1752600">
                <a:moveTo>
                  <a:pt x="606870" y="0"/>
                </a:moveTo>
                <a:lnTo>
                  <a:pt x="2427482" y="0"/>
                </a:lnTo>
                <a:lnTo>
                  <a:pt x="3034352" y="876300"/>
                </a:lnTo>
                <a:lnTo>
                  <a:pt x="2427482" y="1752600"/>
                </a:lnTo>
                <a:lnTo>
                  <a:pt x="606870" y="1752600"/>
                </a:lnTo>
                <a:lnTo>
                  <a:pt x="0" y="876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-12" y="18489591"/>
            <a:ext cx="15586485" cy="10314011"/>
          </a:xfrm>
          <a:custGeom>
            <a:avLst/>
            <a:gdLst>
              <a:gd name="connsiteX0" fmla="*/ 0 w 2819400"/>
              <a:gd name="connsiteY0" fmla="*/ 0 h 1841788"/>
              <a:gd name="connsiteX1" fmla="*/ 2171809 w 2819400"/>
              <a:gd name="connsiteY1" fmla="*/ 0 h 1841788"/>
              <a:gd name="connsiteX2" fmla="*/ 2819400 w 2819400"/>
              <a:gd name="connsiteY2" fmla="*/ 920894 h 1841788"/>
              <a:gd name="connsiteX3" fmla="*/ 2171809 w 2819400"/>
              <a:gd name="connsiteY3" fmla="*/ 1841788 h 1841788"/>
              <a:gd name="connsiteX4" fmla="*/ 0 w 2819400"/>
              <a:gd name="connsiteY4" fmla="*/ 1841788 h 184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1841788">
                <a:moveTo>
                  <a:pt x="0" y="0"/>
                </a:moveTo>
                <a:lnTo>
                  <a:pt x="2171809" y="0"/>
                </a:lnTo>
                <a:lnTo>
                  <a:pt x="2819400" y="920894"/>
                </a:lnTo>
                <a:lnTo>
                  <a:pt x="2171809" y="1841788"/>
                </a:lnTo>
                <a:lnTo>
                  <a:pt x="0" y="18417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26960395" y="5146577"/>
            <a:ext cx="23590356" cy="10004119"/>
          </a:xfrm>
          <a:custGeom>
            <a:avLst/>
            <a:gdLst>
              <a:gd name="connsiteX0" fmla="*/ 628134 w 4267200"/>
              <a:gd name="connsiteY0" fmla="*/ 0 h 1786450"/>
              <a:gd name="connsiteX1" fmla="*/ 4267200 w 4267200"/>
              <a:gd name="connsiteY1" fmla="*/ 0 h 1786450"/>
              <a:gd name="connsiteX2" fmla="*/ 4267200 w 4267200"/>
              <a:gd name="connsiteY2" fmla="*/ 1786450 h 1786450"/>
              <a:gd name="connsiteX3" fmla="*/ 628134 w 4267200"/>
              <a:gd name="connsiteY3" fmla="*/ 1786450 h 1786450"/>
              <a:gd name="connsiteX4" fmla="*/ 0 w 4267200"/>
              <a:gd name="connsiteY4" fmla="*/ 893225 h 17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786450">
                <a:moveTo>
                  <a:pt x="628134" y="0"/>
                </a:moveTo>
                <a:lnTo>
                  <a:pt x="4267200" y="0"/>
                </a:lnTo>
                <a:lnTo>
                  <a:pt x="4267200" y="1786450"/>
                </a:lnTo>
                <a:lnTo>
                  <a:pt x="628134" y="1786450"/>
                </a:lnTo>
                <a:lnTo>
                  <a:pt x="0" y="8932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7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30" hasCustomPrompt="1"/>
          </p:nvPr>
        </p:nvSpPr>
        <p:spPr>
          <a:xfrm>
            <a:off x="13118651" y="2653465"/>
            <a:ext cx="34615626" cy="18151363"/>
          </a:xfrm>
          <a:custGeom>
            <a:avLst/>
            <a:gdLst>
              <a:gd name="connsiteX0" fmla="*/ 0 w 6261533"/>
              <a:gd name="connsiteY0" fmla="*/ 0 h 3241315"/>
              <a:gd name="connsiteX1" fmla="*/ 6261533 w 6261533"/>
              <a:gd name="connsiteY1" fmla="*/ 0 h 3241315"/>
              <a:gd name="connsiteX2" fmla="*/ 6261533 w 6261533"/>
              <a:gd name="connsiteY2" fmla="*/ 3241315 h 3241315"/>
              <a:gd name="connsiteX3" fmla="*/ 0 w 6261533"/>
              <a:gd name="connsiteY3" fmla="*/ 3241315 h 32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533" h="3241315">
                <a:moveTo>
                  <a:pt x="0" y="0"/>
                </a:moveTo>
                <a:lnTo>
                  <a:pt x="6261533" y="0"/>
                </a:lnTo>
                <a:lnTo>
                  <a:pt x="6261533" y="3241315"/>
                </a:lnTo>
                <a:lnTo>
                  <a:pt x="0" y="3241315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 hasCustomPrompt="1"/>
          </p:nvPr>
        </p:nvSpPr>
        <p:spPr>
          <a:xfrm>
            <a:off x="14912481" y="18554529"/>
            <a:ext cx="6189363" cy="5526024"/>
          </a:xfrm>
          <a:custGeom>
            <a:avLst/>
            <a:gdLst>
              <a:gd name="connsiteX0" fmla="*/ 0 w 1119578"/>
              <a:gd name="connsiteY0" fmla="*/ 0 h 986790"/>
              <a:gd name="connsiteX1" fmla="*/ 1119578 w 1119578"/>
              <a:gd name="connsiteY1" fmla="*/ 0 h 986790"/>
              <a:gd name="connsiteX2" fmla="*/ 1119578 w 1119578"/>
              <a:gd name="connsiteY2" fmla="*/ 986790 h 986790"/>
              <a:gd name="connsiteX3" fmla="*/ 0 w 1119578"/>
              <a:gd name="connsiteY3" fmla="*/ 986790 h 98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78" h="986790">
                <a:moveTo>
                  <a:pt x="0" y="0"/>
                </a:moveTo>
                <a:lnTo>
                  <a:pt x="1119578" y="0"/>
                </a:lnTo>
                <a:lnTo>
                  <a:pt x="1119578" y="986790"/>
                </a:lnTo>
                <a:lnTo>
                  <a:pt x="0" y="98679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 hasCustomPrompt="1"/>
          </p:nvPr>
        </p:nvSpPr>
        <p:spPr>
          <a:xfrm>
            <a:off x="23192018" y="18554529"/>
            <a:ext cx="6189363" cy="5526024"/>
          </a:xfrm>
          <a:custGeom>
            <a:avLst/>
            <a:gdLst>
              <a:gd name="connsiteX0" fmla="*/ 0 w 1119578"/>
              <a:gd name="connsiteY0" fmla="*/ 0 h 986790"/>
              <a:gd name="connsiteX1" fmla="*/ 1119578 w 1119578"/>
              <a:gd name="connsiteY1" fmla="*/ 0 h 986790"/>
              <a:gd name="connsiteX2" fmla="*/ 1119578 w 1119578"/>
              <a:gd name="connsiteY2" fmla="*/ 986790 h 986790"/>
              <a:gd name="connsiteX3" fmla="*/ 0 w 1119578"/>
              <a:gd name="connsiteY3" fmla="*/ 986790 h 98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78" h="986790">
                <a:moveTo>
                  <a:pt x="0" y="0"/>
                </a:moveTo>
                <a:lnTo>
                  <a:pt x="1119578" y="0"/>
                </a:lnTo>
                <a:lnTo>
                  <a:pt x="1119578" y="986790"/>
                </a:lnTo>
                <a:lnTo>
                  <a:pt x="0" y="98679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8" hasCustomPrompt="1"/>
          </p:nvPr>
        </p:nvSpPr>
        <p:spPr>
          <a:xfrm>
            <a:off x="31471550" y="18554529"/>
            <a:ext cx="6189363" cy="5526024"/>
          </a:xfrm>
          <a:custGeom>
            <a:avLst/>
            <a:gdLst>
              <a:gd name="connsiteX0" fmla="*/ 0 w 1119578"/>
              <a:gd name="connsiteY0" fmla="*/ 0 h 986790"/>
              <a:gd name="connsiteX1" fmla="*/ 1119578 w 1119578"/>
              <a:gd name="connsiteY1" fmla="*/ 0 h 986790"/>
              <a:gd name="connsiteX2" fmla="*/ 1119578 w 1119578"/>
              <a:gd name="connsiteY2" fmla="*/ 986790 h 986790"/>
              <a:gd name="connsiteX3" fmla="*/ 0 w 1119578"/>
              <a:gd name="connsiteY3" fmla="*/ 986790 h 98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78" h="986790">
                <a:moveTo>
                  <a:pt x="0" y="0"/>
                </a:moveTo>
                <a:lnTo>
                  <a:pt x="1119578" y="0"/>
                </a:lnTo>
                <a:lnTo>
                  <a:pt x="1119578" y="986790"/>
                </a:lnTo>
                <a:lnTo>
                  <a:pt x="0" y="98679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9" hasCustomPrompt="1"/>
          </p:nvPr>
        </p:nvSpPr>
        <p:spPr>
          <a:xfrm>
            <a:off x="39751079" y="18554529"/>
            <a:ext cx="6189363" cy="5526024"/>
          </a:xfrm>
          <a:custGeom>
            <a:avLst/>
            <a:gdLst>
              <a:gd name="connsiteX0" fmla="*/ 0 w 1119578"/>
              <a:gd name="connsiteY0" fmla="*/ 0 h 986790"/>
              <a:gd name="connsiteX1" fmla="*/ 1119578 w 1119578"/>
              <a:gd name="connsiteY1" fmla="*/ 0 h 986790"/>
              <a:gd name="connsiteX2" fmla="*/ 1119578 w 1119578"/>
              <a:gd name="connsiteY2" fmla="*/ 986790 h 986790"/>
              <a:gd name="connsiteX3" fmla="*/ 0 w 1119578"/>
              <a:gd name="connsiteY3" fmla="*/ 986790 h 98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578" h="986790">
                <a:moveTo>
                  <a:pt x="0" y="0"/>
                </a:moveTo>
                <a:lnTo>
                  <a:pt x="1119578" y="0"/>
                </a:lnTo>
                <a:lnTo>
                  <a:pt x="1119578" y="986790"/>
                </a:lnTo>
                <a:lnTo>
                  <a:pt x="0" y="98679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23197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5" hasCustomPrompt="1"/>
          </p:nvPr>
        </p:nvSpPr>
        <p:spPr>
          <a:xfrm>
            <a:off x="29523167" y="13071219"/>
            <a:ext cx="13733090" cy="9856392"/>
          </a:xfrm>
          <a:custGeom>
            <a:avLst/>
            <a:gdLst>
              <a:gd name="connsiteX0" fmla="*/ 0 w 2484144"/>
              <a:gd name="connsiteY0" fmla="*/ 0 h 1760070"/>
              <a:gd name="connsiteX1" fmla="*/ 2484144 w 2484144"/>
              <a:gd name="connsiteY1" fmla="*/ 0 h 1760070"/>
              <a:gd name="connsiteX2" fmla="*/ 2484144 w 2484144"/>
              <a:gd name="connsiteY2" fmla="*/ 1760070 h 1760070"/>
              <a:gd name="connsiteX3" fmla="*/ 0 w 2484144"/>
              <a:gd name="connsiteY3" fmla="*/ 1760070 h 17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144" h="1760070">
                <a:moveTo>
                  <a:pt x="0" y="0"/>
                </a:moveTo>
                <a:lnTo>
                  <a:pt x="2484144" y="0"/>
                </a:lnTo>
                <a:lnTo>
                  <a:pt x="2484144" y="1760070"/>
                </a:lnTo>
                <a:lnTo>
                  <a:pt x="0" y="176007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23370955" y="5098198"/>
            <a:ext cx="14675941" cy="10533083"/>
          </a:xfrm>
          <a:custGeom>
            <a:avLst/>
            <a:gdLst>
              <a:gd name="connsiteX0" fmla="*/ 0 w 2654694"/>
              <a:gd name="connsiteY0" fmla="*/ 0 h 1880908"/>
              <a:gd name="connsiteX1" fmla="*/ 2654694 w 2654694"/>
              <a:gd name="connsiteY1" fmla="*/ 0 h 1880908"/>
              <a:gd name="connsiteX2" fmla="*/ 2654694 w 2654694"/>
              <a:gd name="connsiteY2" fmla="*/ 1880908 h 1880908"/>
              <a:gd name="connsiteX3" fmla="*/ 0 w 2654694"/>
              <a:gd name="connsiteY3" fmla="*/ 1880908 h 188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694" h="1880908">
                <a:moveTo>
                  <a:pt x="0" y="0"/>
                </a:moveTo>
                <a:lnTo>
                  <a:pt x="2654694" y="0"/>
                </a:lnTo>
                <a:lnTo>
                  <a:pt x="2654694" y="1880908"/>
                </a:lnTo>
                <a:lnTo>
                  <a:pt x="0" y="188090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7" hasCustomPrompt="1"/>
          </p:nvPr>
        </p:nvSpPr>
        <p:spPr>
          <a:xfrm>
            <a:off x="33276540" y="3574742"/>
            <a:ext cx="14269363" cy="10241280"/>
          </a:xfrm>
          <a:custGeom>
            <a:avLst/>
            <a:gdLst>
              <a:gd name="connsiteX0" fmla="*/ 0 w 2581149"/>
              <a:gd name="connsiteY0" fmla="*/ 0 h 1828800"/>
              <a:gd name="connsiteX1" fmla="*/ 2581149 w 2581149"/>
              <a:gd name="connsiteY1" fmla="*/ 0 h 1828800"/>
              <a:gd name="connsiteX2" fmla="*/ 2581149 w 2581149"/>
              <a:gd name="connsiteY2" fmla="*/ 1828800 h 1828800"/>
              <a:gd name="connsiteX3" fmla="*/ 0 w 2581149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149" h="1828800">
                <a:moveTo>
                  <a:pt x="0" y="0"/>
                </a:moveTo>
                <a:lnTo>
                  <a:pt x="2581149" y="0"/>
                </a:lnTo>
                <a:lnTo>
                  <a:pt x="2581149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26818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5104219" y="0"/>
            <a:ext cx="18212318" cy="28803600"/>
          </a:xfrm>
          <a:custGeom>
            <a:avLst/>
            <a:gdLst>
              <a:gd name="connsiteX0" fmla="*/ 0 w 3294380"/>
              <a:gd name="connsiteY0" fmla="*/ 0 h 5143500"/>
              <a:gd name="connsiteX1" fmla="*/ 3294380 w 3294380"/>
              <a:gd name="connsiteY1" fmla="*/ 0 h 5143500"/>
              <a:gd name="connsiteX2" fmla="*/ 3294380 w 3294380"/>
              <a:gd name="connsiteY2" fmla="*/ 5143500 h 5143500"/>
              <a:gd name="connsiteX3" fmla="*/ 0 w 329438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4380" h="5143500">
                <a:moveTo>
                  <a:pt x="0" y="0"/>
                </a:moveTo>
                <a:lnTo>
                  <a:pt x="3294380" y="0"/>
                </a:lnTo>
                <a:lnTo>
                  <a:pt x="329438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97406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24784446" y="1948693"/>
            <a:ext cx="22252639" cy="24906223"/>
          </a:xfrm>
          <a:custGeom>
            <a:avLst/>
            <a:gdLst>
              <a:gd name="connsiteX0" fmla="*/ 0 w 4025224"/>
              <a:gd name="connsiteY0" fmla="*/ 0 h 4447540"/>
              <a:gd name="connsiteX1" fmla="*/ 4025224 w 4025224"/>
              <a:gd name="connsiteY1" fmla="*/ 0 h 4447540"/>
              <a:gd name="connsiteX2" fmla="*/ 4025224 w 4025224"/>
              <a:gd name="connsiteY2" fmla="*/ 4447540 h 4447540"/>
              <a:gd name="connsiteX3" fmla="*/ 0 w 4025224"/>
              <a:gd name="connsiteY3" fmla="*/ 4447540 h 444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224" h="4447540">
                <a:moveTo>
                  <a:pt x="0" y="0"/>
                </a:moveTo>
                <a:lnTo>
                  <a:pt x="4025224" y="0"/>
                </a:lnTo>
                <a:lnTo>
                  <a:pt x="4025224" y="4447540"/>
                </a:lnTo>
                <a:lnTo>
                  <a:pt x="0" y="444754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014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103" y="3533242"/>
            <a:ext cx="20641562" cy="2240280"/>
          </a:xfrm>
        </p:spPr>
        <p:txBody>
          <a:bodyPr anchor="t">
            <a:normAutofit/>
          </a:bodyPr>
          <a:lstStyle>
            <a:lvl1pPr marL="0" indent="0">
              <a:buNone/>
              <a:defRPr sz="5800" b="1"/>
            </a:lvl1pPr>
            <a:lvl2pPr marL="1472413" indent="0">
              <a:buNone/>
              <a:defRPr sz="6400" b="1"/>
            </a:lvl2pPr>
            <a:lvl3pPr marL="2944825" indent="0">
              <a:buNone/>
              <a:defRPr sz="5800" b="1"/>
            </a:lvl3pPr>
            <a:lvl4pPr marL="4417238" indent="0">
              <a:buNone/>
              <a:defRPr sz="5200" b="1"/>
            </a:lvl4pPr>
            <a:lvl5pPr marL="5889650" indent="0">
              <a:buNone/>
              <a:defRPr sz="5200" b="1"/>
            </a:lvl5pPr>
            <a:lvl6pPr marL="7362063" indent="0">
              <a:buNone/>
              <a:defRPr sz="5200" b="1"/>
            </a:lvl6pPr>
            <a:lvl7pPr marL="8834476" indent="0">
              <a:buNone/>
              <a:defRPr sz="5200" b="1"/>
            </a:lvl7pPr>
            <a:lvl8pPr marL="10306888" indent="0">
              <a:buNone/>
              <a:defRPr sz="5200" b="1"/>
            </a:lvl8pPr>
            <a:lvl9pPr marL="11779301" indent="0">
              <a:buNone/>
              <a:defRPr sz="5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224180" y="3533242"/>
            <a:ext cx="20649672" cy="2240280"/>
          </a:xfrm>
        </p:spPr>
        <p:txBody>
          <a:bodyPr anchor="t">
            <a:normAutofit/>
          </a:bodyPr>
          <a:lstStyle>
            <a:lvl1pPr marL="0" indent="0">
              <a:buNone/>
              <a:defRPr sz="5800" b="1"/>
            </a:lvl1pPr>
            <a:lvl2pPr marL="1472413" indent="0">
              <a:buNone/>
              <a:defRPr sz="6400" b="1"/>
            </a:lvl2pPr>
            <a:lvl3pPr marL="2944825" indent="0">
              <a:buNone/>
              <a:defRPr sz="5800" b="1"/>
            </a:lvl3pPr>
            <a:lvl4pPr marL="4417238" indent="0">
              <a:buNone/>
              <a:defRPr sz="5200" b="1"/>
            </a:lvl4pPr>
            <a:lvl5pPr marL="5889650" indent="0">
              <a:buNone/>
              <a:defRPr sz="5200" b="1"/>
            </a:lvl5pPr>
            <a:lvl6pPr marL="7362063" indent="0">
              <a:buNone/>
              <a:defRPr sz="5200" b="1"/>
            </a:lvl6pPr>
            <a:lvl7pPr marL="8834476" indent="0">
              <a:buNone/>
              <a:defRPr sz="5200" b="1"/>
            </a:lvl7pPr>
            <a:lvl8pPr marL="10306888" indent="0">
              <a:buNone/>
              <a:defRPr sz="5200" b="1"/>
            </a:lvl8pPr>
            <a:lvl9pPr marL="11779301" indent="0">
              <a:buNone/>
              <a:defRPr sz="5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723252" y="5799125"/>
            <a:ext cx="20624711" cy="1613001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8207326" y="5799121"/>
            <a:ext cx="20624711" cy="1613001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952208" y="2256019"/>
            <a:ext cx="10258177" cy="24291578"/>
          </a:xfrm>
          <a:custGeom>
            <a:avLst/>
            <a:gdLst>
              <a:gd name="connsiteX0" fmla="*/ 0 w 1818578"/>
              <a:gd name="connsiteY0" fmla="*/ 0 h 4251293"/>
              <a:gd name="connsiteX1" fmla="*/ 1818578 w 1818578"/>
              <a:gd name="connsiteY1" fmla="*/ 0 h 4251293"/>
              <a:gd name="connsiteX2" fmla="*/ 1818578 w 1818578"/>
              <a:gd name="connsiteY2" fmla="*/ 4251293 h 4251293"/>
              <a:gd name="connsiteX3" fmla="*/ 0 w 1818578"/>
              <a:gd name="connsiteY3" fmla="*/ 4251293 h 425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578" h="4251293">
                <a:moveTo>
                  <a:pt x="0" y="0"/>
                </a:moveTo>
                <a:lnTo>
                  <a:pt x="1818578" y="0"/>
                </a:lnTo>
                <a:lnTo>
                  <a:pt x="1818578" y="4251293"/>
                </a:lnTo>
                <a:lnTo>
                  <a:pt x="0" y="425129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15416685" y="2256001"/>
            <a:ext cx="10258189" cy="24291590"/>
          </a:xfrm>
          <a:custGeom>
            <a:avLst/>
            <a:gdLst>
              <a:gd name="connsiteX0" fmla="*/ 0 w 1818579"/>
              <a:gd name="connsiteY0" fmla="*/ 0 h 4251294"/>
              <a:gd name="connsiteX1" fmla="*/ 1818579 w 1818579"/>
              <a:gd name="connsiteY1" fmla="*/ 0 h 4251294"/>
              <a:gd name="connsiteX2" fmla="*/ 1818579 w 1818579"/>
              <a:gd name="connsiteY2" fmla="*/ 4251294 h 4251294"/>
              <a:gd name="connsiteX3" fmla="*/ 0 w 1818579"/>
              <a:gd name="connsiteY3" fmla="*/ 4251294 h 42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579" h="4251294">
                <a:moveTo>
                  <a:pt x="0" y="0"/>
                </a:moveTo>
                <a:lnTo>
                  <a:pt x="1818579" y="0"/>
                </a:lnTo>
                <a:lnTo>
                  <a:pt x="1818579" y="4251294"/>
                </a:lnTo>
                <a:lnTo>
                  <a:pt x="0" y="425129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54383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7" hasCustomPrompt="1"/>
          </p:nvPr>
        </p:nvSpPr>
        <p:spPr>
          <a:xfrm>
            <a:off x="25226952" y="1948689"/>
            <a:ext cx="10672343" cy="12118079"/>
          </a:xfrm>
          <a:custGeom>
            <a:avLst/>
            <a:gdLst>
              <a:gd name="connsiteX0" fmla="*/ 0 w 1930493"/>
              <a:gd name="connsiteY0" fmla="*/ 0 h 2163943"/>
              <a:gd name="connsiteX1" fmla="*/ 1930493 w 1930493"/>
              <a:gd name="connsiteY1" fmla="*/ 0 h 2163943"/>
              <a:gd name="connsiteX2" fmla="*/ 1930493 w 1930493"/>
              <a:gd name="connsiteY2" fmla="*/ 2163943 h 2163943"/>
              <a:gd name="connsiteX3" fmla="*/ 0 w 1930493"/>
              <a:gd name="connsiteY3" fmla="*/ 2163943 h 216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93" h="2163943">
                <a:moveTo>
                  <a:pt x="0" y="0"/>
                </a:moveTo>
                <a:lnTo>
                  <a:pt x="1930493" y="0"/>
                </a:lnTo>
                <a:lnTo>
                  <a:pt x="1930493" y="2163943"/>
                </a:lnTo>
                <a:lnTo>
                  <a:pt x="0" y="21639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8" hasCustomPrompt="1"/>
          </p:nvPr>
        </p:nvSpPr>
        <p:spPr>
          <a:xfrm>
            <a:off x="25226952" y="14850186"/>
            <a:ext cx="10672343" cy="12118079"/>
          </a:xfrm>
          <a:custGeom>
            <a:avLst/>
            <a:gdLst>
              <a:gd name="connsiteX0" fmla="*/ 0 w 1930493"/>
              <a:gd name="connsiteY0" fmla="*/ 0 h 2163943"/>
              <a:gd name="connsiteX1" fmla="*/ 1930493 w 1930493"/>
              <a:gd name="connsiteY1" fmla="*/ 0 h 2163943"/>
              <a:gd name="connsiteX2" fmla="*/ 1930493 w 1930493"/>
              <a:gd name="connsiteY2" fmla="*/ 2163943 h 2163943"/>
              <a:gd name="connsiteX3" fmla="*/ 0 w 1930493"/>
              <a:gd name="connsiteY3" fmla="*/ 2163943 h 216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93" h="2163943">
                <a:moveTo>
                  <a:pt x="0" y="0"/>
                </a:moveTo>
                <a:lnTo>
                  <a:pt x="1930493" y="0"/>
                </a:lnTo>
                <a:lnTo>
                  <a:pt x="1930493" y="2163943"/>
                </a:lnTo>
                <a:lnTo>
                  <a:pt x="0" y="21639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37154303" y="1948689"/>
            <a:ext cx="10672343" cy="12118079"/>
          </a:xfrm>
          <a:custGeom>
            <a:avLst/>
            <a:gdLst>
              <a:gd name="connsiteX0" fmla="*/ 0 w 1930493"/>
              <a:gd name="connsiteY0" fmla="*/ 0 h 2163943"/>
              <a:gd name="connsiteX1" fmla="*/ 1930493 w 1930493"/>
              <a:gd name="connsiteY1" fmla="*/ 0 h 2163943"/>
              <a:gd name="connsiteX2" fmla="*/ 1930493 w 1930493"/>
              <a:gd name="connsiteY2" fmla="*/ 2163943 h 2163943"/>
              <a:gd name="connsiteX3" fmla="*/ 0 w 1930493"/>
              <a:gd name="connsiteY3" fmla="*/ 2163943 h 216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93" h="2163943">
                <a:moveTo>
                  <a:pt x="0" y="0"/>
                </a:moveTo>
                <a:lnTo>
                  <a:pt x="1930493" y="0"/>
                </a:lnTo>
                <a:lnTo>
                  <a:pt x="1930493" y="2163943"/>
                </a:lnTo>
                <a:lnTo>
                  <a:pt x="0" y="21639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0" hasCustomPrompt="1"/>
          </p:nvPr>
        </p:nvSpPr>
        <p:spPr>
          <a:xfrm>
            <a:off x="37154303" y="14850186"/>
            <a:ext cx="10672343" cy="12118079"/>
          </a:xfrm>
          <a:custGeom>
            <a:avLst/>
            <a:gdLst>
              <a:gd name="connsiteX0" fmla="*/ 0 w 1930493"/>
              <a:gd name="connsiteY0" fmla="*/ 0 h 2163943"/>
              <a:gd name="connsiteX1" fmla="*/ 1930493 w 1930493"/>
              <a:gd name="connsiteY1" fmla="*/ 0 h 2163943"/>
              <a:gd name="connsiteX2" fmla="*/ 1930493 w 1930493"/>
              <a:gd name="connsiteY2" fmla="*/ 2163943 h 2163943"/>
              <a:gd name="connsiteX3" fmla="*/ 0 w 1930493"/>
              <a:gd name="connsiteY3" fmla="*/ 2163943 h 216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93" h="2163943">
                <a:moveTo>
                  <a:pt x="0" y="0"/>
                </a:moveTo>
                <a:lnTo>
                  <a:pt x="1930493" y="0"/>
                </a:lnTo>
                <a:lnTo>
                  <a:pt x="1930493" y="2163943"/>
                </a:lnTo>
                <a:lnTo>
                  <a:pt x="0" y="216394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6840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25" hasCustomPrompt="1"/>
          </p:nvPr>
        </p:nvSpPr>
        <p:spPr>
          <a:xfrm>
            <a:off x="-6796264" y="8001000"/>
            <a:ext cx="12062423" cy="17495520"/>
          </a:xfrm>
          <a:custGeom>
            <a:avLst/>
            <a:gdLst>
              <a:gd name="connsiteX0" fmla="*/ 0 w 2181941"/>
              <a:gd name="connsiteY0" fmla="*/ 0 h 3124200"/>
              <a:gd name="connsiteX1" fmla="*/ 2181941 w 2181941"/>
              <a:gd name="connsiteY1" fmla="*/ 0 h 3124200"/>
              <a:gd name="connsiteX2" fmla="*/ 2181941 w 2181941"/>
              <a:gd name="connsiteY2" fmla="*/ 3124200 h 3124200"/>
              <a:gd name="connsiteX3" fmla="*/ 0 w 2181941"/>
              <a:gd name="connsiteY3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941" h="3124200">
                <a:moveTo>
                  <a:pt x="0" y="0"/>
                </a:moveTo>
                <a:lnTo>
                  <a:pt x="2181941" y="0"/>
                </a:lnTo>
                <a:lnTo>
                  <a:pt x="2181941" y="3124200"/>
                </a:lnTo>
                <a:lnTo>
                  <a:pt x="0" y="31242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 hasCustomPrompt="1"/>
          </p:nvPr>
        </p:nvSpPr>
        <p:spPr>
          <a:xfrm>
            <a:off x="6223957" y="8001000"/>
            <a:ext cx="12062423" cy="17495520"/>
          </a:xfrm>
          <a:custGeom>
            <a:avLst/>
            <a:gdLst>
              <a:gd name="connsiteX0" fmla="*/ 0 w 2181941"/>
              <a:gd name="connsiteY0" fmla="*/ 0 h 3124200"/>
              <a:gd name="connsiteX1" fmla="*/ 2181941 w 2181941"/>
              <a:gd name="connsiteY1" fmla="*/ 0 h 3124200"/>
              <a:gd name="connsiteX2" fmla="*/ 2181941 w 2181941"/>
              <a:gd name="connsiteY2" fmla="*/ 3124200 h 3124200"/>
              <a:gd name="connsiteX3" fmla="*/ 0 w 2181941"/>
              <a:gd name="connsiteY3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941" h="3124200">
                <a:moveTo>
                  <a:pt x="0" y="0"/>
                </a:moveTo>
                <a:lnTo>
                  <a:pt x="2181941" y="0"/>
                </a:lnTo>
                <a:lnTo>
                  <a:pt x="2181941" y="3124200"/>
                </a:lnTo>
                <a:lnTo>
                  <a:pt x="0" y="31242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 hasCustomPrompt="1"/>
          </p:nvPr>
        </p:nvSpPr>
        <p:spPr>
          <a:xfrm>
            <a:off x="19244174" y="8001000"/>
            <a:ext cx="12062423" cy="17495520"/>
          </a:xfrm>
          <a:custGeom>
            <a:avLst/>
            <a:gdLst>
              <a:gd name="connsiteX0" fmla="*/ 0 w 2181941"/>
              <a:gd name="connsiteY0" fmla="*/ 0 h 3124200"/>
              <a:gd name="connsiteX1" fmla="*/ 2181941 w 2181941"/>
              <a:gd name="connsiteY1" fmla="*/ 0 h 3124200"/>
              <a:gd name="connsiteX2" fmla="*/ 2181941 w 2181941"/>
              <a:gd name="connsiteY2" fmla="*/ 3124200 h 3124200"/>
              <a:gd name="connsiteX3" fmla="*/ 0 w 2181941"/>
              <a:gd name="connsiteY3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941" h="3124200">
                <a:moveTo>
                  <a:pt x="0" y="0"/>
                </a:moveTo>
                <a:lnTo>
                  <a:pt x="2181941" y="0"/>
                </a:lnTo>
                <a:lnTo>
                  <a:pt x="2181941" y="3124200"/>
                </a:lnTo>
                <a:lnTo>
                  <a:pt x="0" y="31242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8" hasCustomPrompt="1"/>
          </p:nvPr>
        </p:nvSpPr>
        <p:spPr>
          <a:xfrm>
            <a:off x="32264396" y="8001000"/>
            <a:ext cx="12062423" cy="17495520"/>
          </a:xfrm>
          <a:custGeom>
            <a:avLst/>
            <a:gdLst>
              <a:gd name="connsiteX0" fmla="*/ 0 w 2181941"/>
              <a:gd name="connsiteY0" fmla="*/ 0 h 3124200"/>
              <a:gd name="connsiteX1" fmla="*/ 2181941 w 2181941"/>
              <a:gd name="connsiteY1" fmla="*/ 0 h 3124200"/>
              <a:gd name="connsiteX2" fmla="*/ 2181941 w 2181941"/>
              <a:gd name="connsiteY2" fmla="*/ 3124200 h 3124200"/>
              <a:gd name="connsiteX3" fmla="*/ 0 w 2181941"/>
              <a:gd name="connsiteY3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941" h="3124200">
                <a:moveTo>
                  <a:pt x="0" y="0"/>
                </a:moveTo>
                <a:lnTo>
                  <a:pt x="2181941" y="0"/>
                </a:lnTo>
                <a:lnTo>
                  <a:pt x="2181941" y="3124200"/>
                </a:lnTo>
                <a:lnTo>
                  <a:pt x="0" y="31242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9" hasCustomPrompt="1"/>
          </p:nvPr>
        </p:nvSpPr>
        <p:spPr>
          <a:xfrm>
            <a:off x="45284617" y="8001000"/>
            <a:ext cx="12062423" cy="17495520"/>
          </a:xfrm>
          <a:custGeom>
            <a:avLst/>
            <a:gdLst>
              <a:gd name="connsiteX0" fmla="*/ 0 w 2181941"/>
              <a:gd name="connsiteY0" fmla="*/ 0 h 3124200"/>
              <a:gd name="connsiteX1" fmla="*/ 2181941 w 2181941"/>
              <a:gd name="connsiteY1" fmla="*/ 0 h 3124200"/>
              <a:gd name="connsiteX2" fmla="*/ 2181941 w 2181941"/>
              <a:gd name="connsiteY2" fmla="*/ 3124200 h 3124200"/>
              <a:gd name="connsiteX3" fmla="*/ 0 w 2181941"/>
              <a:gd name="connsiteY3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1941" h="3124200">
                <a:moveTo>
                  <a:pt x="0" y="0"/>
                </a:moveTo>
                <a:lnTo>
                  <a:pt x="2181941" y="0"/>
                </a:lnTo>
                <a:lnTo>
                  <a:pt x="2181941" y="3124200"/>
                </a:lnTo>
                <a:lnTo>
                  <a:pt x="0" y="31242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4" y="4949396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2106284" y="1911359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514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8" hasCustomPrompt="1"/>
          </p:nvPr>
        </p:nvSpPr>
        <p:spPr>
          <a:xfrm>
            <a:off x="16176246" y="0"/>
            <a:ext cx="11064999" cy="16724669"/>
          </a:xfrm>
          <a:custGeom>
            <a:avLst/>
            <a:gdLst>
              <a:gd name="connsiteX0" fmla="*/ 0 w 2001520"/>
              <a:gd name="connsiteY0" fmla="*/ 0 h 2986548"/>
              <a:gd name="connsiteX1" fmla="*/ 2001520 w 2001520"/>
              <a:gd name="connsiteY1" fmla="*/ 0 h 2986548"/>
              <a:gd name="connsiteX2" fmla="*/ 2001520 w 2001520"/>
              <a:gd name="connsiteY2" fmla="*/ 2986548 h 2986548"/>
              <a:gd name="connsiteX3" fmla="*/ 0 w 2001520"/>
              <a:gd name="connsiteY3" fmla="*/ 2986548 h 298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520" h="2986548">
                <a:moveTo>
                  <a:pt x="0" y="0"/>
                </a:moveTo>
                <a:lnTo>
                  <a:pt x="2001520" y="0"/>
                </a:lnTo>
                <a:lnTo>
                  <a:pt x="2001520" y="2986548"/>
                </a:lnTo>
                <a:lnTo>
                  <a:pt x="0" y="298654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9" hasCustomPrompt="1"/>
          </p:nvPr>
        </p:nvSpPr>
        <p:spPr>
          <a:xfrm>
            <a:off x="27831008" y="0"/>
            <a:ext cx="11064999" cy="28803600"/>
          </a:xfrm>
          <a:custGeom>
            <a:avLst/>
            <a:gdLst>
              <a:gd name="connsiteX0" fmla="*/ 0 w 2001520"/>
              <a:gd name="connsiteY0" fmla="*/ 0 h 5143500"/>
              <a:gd name="connsiteX1" fmla="*/ 2001520 w 2001520"/>
              <a:gd name="connsiteY1" fmla="*/ 0 h 5143500"/>
              <a:gd name="connsiteX2" fmla="*/ 2001520 w 2001520"/>
              <a:gd name="connsiteY2" fmla="*/ 5143500 h 5143500"/>
              <a:gd name="connsiteX3" fmla="*/ 0 w 200152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520" h="5143500">
                <a:moveTo>
                  <a:pt x="0" y="0"/>
                </a:moveTo>
                <a:lnTo>
                  <a:pt x="2001520" y="0"/>
                </a:lnTo>
                <a:lnTo>
                  <a:pt x="200152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30" hasCustomPrompt="1"/>
          </p:nvPr>
        </p:nvSpPr>
        <p:spPr>
          <a:xfrm>
            <a:off x="39485766" y="2"/>
            <a:ext cx="11064999" cy="11614357"/>
          </a:xfrm>
          <a:custGeom>
            <a:avLst/>
            <a:gdLst>
              <a:gd name="connsiteX0" fmla="*/ 0 w 2001520"/>
              <a:gd name="connsiteY0" fmla="*/ 0 h 2073992"/>
              <a:gd name="connsiteX1" fmla="*/ 2001520 w 2001520"/>
              <a:gd name="connsiteY1" fmla="*/ 0 h 2073992"/>
              <a:gd name="connsiteX2" fmla="*/ 2001520 w 2001520"/>
              <a:gd name="connsiteY2" fmla="*/ 2073992 h 2073992"/>
              <a:gd name="connsiteX3" fmla="*/ 0 w 2001520"/>
              <a:gd name="connsiteY3" fmla="*/ 2073992 h 207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520" h="2073992">
                <a:moveTo>
                  <a:pt x="0" y="0"/>
                </a:moveTo>
                <a:lnTo>
                  <a:pt x="2001520" y="0"/>
                </a:lnTo>
                <a:lnTo>
                  <a:pt x="2001520" y="2073992"/>
                </a:lnTo>
                <a:lnTo>
                  <a:pt x="0" y="207399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1" hasCustomPrompt="1"/>
          </p:nvPr>
        </p:nvSpPr>
        <p:spPr>
          <a:xfrm>
            <a:off x="39485766" y="12078931"/>
            <a:ext cx="11064999" cy="16724669"/>
          </a:xfrm>
          <a:custGeom>
            <a:avLst/>
            <a:gdLst>
              <a:gd name="connsiteX0" fmla="*/ 0 w 2001520"/>
              <a:gd name="connsiteY0" fmla="*/ 0 h 2986548"/>
              <a:gd name="connsiteX1" fmla="*/ 2001520 w 2001520"/>
              <a:gd name="connsiteY1" fmla="*/ 0 h 2986548"/>
              <a:gd name="connsiteX2" fmla="*/ 2001520 w 2001520"/>
              <a:gd name="connsiteY2" fmla="*/ 2986548 h 2986548"/>
              <a:gd name="connsiteX3" fmla="*/ 0 w 2001520"/>
              <a:gd name="connsiteY3" fmla="*/ 2986548 h 298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520" h="2986548">
                <a:moveTo>
                  <a:pt x="0" y="0"/>
                </a:moveTo>
                <a:lnTo>
                  <a:pt x="2001520" y="0"/>
                </a:lnTo>
                <a:lnTo>
                  <a:pt x="2001520" y="2986548"/>
                </a:lnTo>
                <a:lnTo>
                  <a:pt x="0" y="298654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2" hasCustomPrompt="1"/>
          </p:nvPr>
        </p:nvSpPr>
        <p:spPr>
          <a:xfrm>
            <a:off x="16176246" y="17189245"/>
            <a:ext cx="11064999" cy="11614357"/>
          </a:xfrm>
          <a:custGeom>
            <a:avLst/>
            <a:gdLst>
              <a:gd name="connsiteX0" fmla="*/ 0 w 2001520"/>
              <a:gd name="connsiteY0" fmla="*/ 0 h 2073992"/>
              <a:gd name="connsiteX1" fmla="*/ 2001520 w 2001520"/>
              <a:gd name="connsiteY1" fmla="*/ 0 h 2073992"/>
              <a:gd name="connsiteX2" fmla="*/ 2001520 w 2001520"/>
              <a:gd name="connsiteY2" fmla="*/ 2073992 h 2073992"/>
              <a:gd name="connsiteX3" fmla="*/ 0 w 2001520"/>
              <a:gd name="connsiteY3" fmla="*/ 2073992 h 207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520" h="2073992">
                <a:moveTo>
                  <a:pt x="0" y="0"/>
                </a:moveTo>
                <a:lnTo>
                  <a:pt x="2001520" y="0"/>
                </a:lnTo>
                <a:lnTo>
                  <a:pt x="2001520" y="2073992"/>
                </a:lnTo>
                <a:lnTo>
                  <a:pt x="0" y="207399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37553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32" hasCustomPrompt="1"/>
          </p:nvPr>
        </p:nvSpPr>
        <p:spPr>
          <a:xfrm>
            <a:off x="12776568" y="21934853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33" hasCustomPrompt="1"/>
          </p:nvPr>
        </p:nvSpPr>
        <p:spPr>
          <a:xfrm>
            <a:off x="4" y="21934853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34" hasCustomPrompt="1"/>
          </p:nvPr>
        </p:nvSpPr>
        <p:spPr>
          <a:xfrm>
            <a:off x="38329705" y="21934853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35" hasCustomPrompt="1"/>
          </p:nvPr>
        </p:nvSpPr>
        <p:spPr>
          <a:xfrm>
            <a:off x="25553137" y="21934853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6" hasCustomPrompt="1"/>
          </p:nvPr>
        </p:nvSpPr>
        <p:spPr>
          <a:xfrm>
            <a:off x="12776568" y="4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37" hasCustomPrompt="1"/>
          </p:nvPr>
        </p:nvSpPr>
        <p:spPr>
          <a:xfrm>
            <a:off x="4" y="4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38" hasCustomPrompt="1"/>
          </p:nvPr>
        </p:nvSpPr>
        <p:spPr>
          <a:xfrm>
            <a:off x="38329705" y="4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39" hasCustomPrompt="1"/>
          </p:nvPr>
        </p:nvSpPr>
        <p:spPr>
          <a:xfrm>
            <a:off x="25553137" y="4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40" hasCustomPrompt="1"/>
          </p:nvPr>
        </p:nvSpPr>
        <p:spPr>
          <a:xfrm>
            <a:off x="4" y="7311616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41" hasCustomPrompt="1"/>
          </p:nvPr>
        </p:nvSpPr>
        <p:spPr>
          <a:xfrm>
            <a:off x="4" y="14623237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42" hasCustomPrompt="1"/>
          </p:nvPr>
        </p:nvSpPr>
        <p:spPr>
          <a:xfrm>
            <a:off x="38329705" y="7311616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43" hasCustomPrompt="1"/>
          </p:nvPr>
        </p:nvSpPr>
        <p:spPr>
          <a:xfrm>
            <a:off x="38329705" y="14623237"/>
            <a:ext cx="12221062" cy="6868747"/>
          </a:xfrm>
          <a:custGeom>
            <a:avLst/>
            <a:gdLst>
              <a:gd name="connsiteX0" fmla="*/ 0 w 2210637"/>
              <a:gd name="connsiteY0" fmla="*/ 0 h 1226562"/>
              <a:gd name="connsiteX1" fmla="*/ 2210637 w 2210637"/>
              <a:gd name="connsiteY1" fmla="*/ 0 h 1226562"/>
              <a:gd name="connsiteX2" fmla="*/ 2210637 w 2210637"/>
              <a:gd name="connsiteY2" fmla="*/ 1226562 h 1226562"/>
              <a:gd name="connsiteX3" fmla="*/ 0 w 2210637"/>
              <a:gd name="connsiteY3" fmla="*/ 1226562 h 12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637" h="1226562">
                <a:moveTo>
                  <a:pt x="0" y="0"/>
                </a:moveTo>
                <a:lnTo>
                  <a:pt x="2210637" y="0"/>
                </a:lnTo>
                <a:lnTo>
                  <a:pt x="2210637" y="1226562"/>
                </a:lnTo>
                <a:lnTo>
                  <a:pt x="0" y="122656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14878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106288" y="1895084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2106280" y="7713370"/>
            <a:ext cx="13087029" cy="9124697"/>
          </a:xfrm>
          <a:custGeom>
            <a:avLst/>
            <a:gdLst>
              <a:gd name="connsiteX0" fmla="*/ 0 w 2367280"/>
              <a:gd name="connsiteY0" fmla="*/ 0 h 1629410"/>
              <a:gd name="connsiteX1" fmla="*/ 2367280 w 2367280"/>
              <a:gd name="connsiteY1" fmla="*/ 0 h 1629410"/>
              <a:gd name="connsiteX2" fmla="*/ 2367280 w 2367280"/>
              <a:gd name="connsiteY2" fmla="*/ 1629410 h 1629410"/>
              <a:gd name="connsiteX3" fmla="*/ 0 w 2367280"/>
              <a:gd name="connsiteY3" fmla="*/ 1629410 h 162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629410">
                <a:moveTo>
                  <a:pt x="0" y="0"/>
                </a:moveTo>
                <a:lnTo>
                  <a:pt x="2367280" y="0"/>
                </a:lnTo>
                <a:lnTo>
                  <a:pt x="2367280" y="1629410"/>
                </a:lnTo>
                <a:lnTo>
                  <a:pt x="0" y="162941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 hasCustomPrompt="1"/>
          </p:nvPr>
        </p:nvSpPr>
        <p:spPr>
          <a:xfrm>
            <a:off x="18694174" y="7713370"/>
            <a:ext cx="13087029" cy="9124697"/>
          </a:xfrm>
          <a:custGeom>
            <a:avLst/>
            <a:gdLst>
              <a:gd name="connsiteX0" fmla="*/ 0 w 2367280"/>
              <a:gd name="connsiteY0" fmla="*/ 0 h 1629410"/>
              <a:gd name="connsiteX1" fmla="*/ 2367280 w 2367280"/>
              <a:gd name="connsiteY1" fmla="*/ 0 h 1629410"/>
              <a:gd name="connsiteX2" fmla="*/ 2367280 w 2367280"/>
              <a:gd name="connsiteY2" fmla="*/ 1629410 h 1629410"/>
              <a:gd name="connsiteX3" fmla="*/ 0 w 2367280"/>
              <a:gd name="connsiteY3" fmla="*/ 1629410 h 162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629410">
                <a:moveTo>
                  <a:pt x="0" y="0"/>
                </a:moveTo>
                <a:lnTo>
                  <a:pt x="2367280" y="0"/>
                </a:lnTo>
                <a:lnTo>
                  <a:pt x="2367280" y="1629410"/>
                </a:lnTo>
                <a:lnTo>
                  <a:pt x="0" y="162941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1" hasCustomPrompt="1"/>
          </p:nvPr>
        </p:nvSpPr>
        <p:spPr>
          <a:xfrm>
            <a:off x="35282059" y="7713370"/>
            <a:ext cx="13087029" cy="9124697"/>
          </a:xfrm>
          <a:custGeom>
            <a:avLst/>
            <a:gdLst>
              <a:gd name="connsiteX0" fmla="*/ 0 w 2367280"/>
              <a:gd name="connsiteY0" fmla="*/ 0 h 1629410"/>
              <a:gd name="connsiteX1" fmla="*/ 2367280 w 2367280"/>
              <a:gd name="connsiteY1" fmla="*/ 0 h 1629410"/>
              <a:gd name="connsiteX2" fmla="*/ 2367280 w 2367280"/>
              <a:gd name="connsiteY2" fmla="*/ 1629410 h 1629410"/>
              <a:gd name="connsiteX3" fmla="*/ 0 w 2367280"/>
              <a:gd name="connsiteY3" fmla="*/ 1629410 h 162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629410">
                <a:moveTo>
                  <a:pt x="0" y="0"/>
                </a:moveTo>
                <a:lnTo>
                  <a:pt x="2367280" y="0"/>
                </a:lnTo>
                <a:lnTo>
                  <a:pt x="2367280" y="1629410"/>
                </a:lnTo>
                <a:lnTo>
                  <a:pt x="0" y="162941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2106280" y="17651981"/>
            <a:ext cx="13087029" cy="9124697"/>
          </a:xfrm>
          <a:custGeom>
            <a:avLst/>
            <a:gdLst>
              <a:gd name="connsiteX0" fmla="*/ 0 w 2367280"/>
              <a:gd name="connsiteY0" fmla="*/ 0 h 1629410"/>
              <a:gd name="connsiteX1" fmla="*/ 2367280 w 2367280"/>
              <a:gd name="connsiteY1" fmla="*/ 0 h 1629410"/>
              <a:gd name="connsiteX2" fmla="*/ 2367280 w 2367280"/>
              <a:gd name="connsiteY2" fmla="*/ 1629410 h 1629410"/>
              <a:gd name="connsiteX3" fmla="*/ 0 w 2367280"/>
              <a:gd name="connsiteY3" fmla="*/ 1629410 h 162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629410">
                <a:moveTo>
                  <a:pt x="0" y="0"/>
                </a:moveTo>
                <a:lnTo>
                  <a:pt x="2367280" y="0"/>
                </a:lnTo>
                <a:lnTo>
                  <a:pt x="2367280" y="1629410"/>
                </a:lnTo>
                <a:lnTo>
                  <a:pt x="0" y="162941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3" hasCustomPrompt="1"/>
          </p:nvPr>
        </p:nvSpPr>
        <p:spPr>
          <a:xfrm>
            <a:off x="18694174" y="17651981"/>
            <a:ext cx="13087029" cy="9124697"/>
          </a:xfrm>
          <a:custGeom>
            <a:avLst/>
            <a:gdLst>
              <a:gd name="connsiteX0" fmla="*/ 0 w 2367280"/>
              <a:gd name="connsiteY0" fmla="*/ 0 h 1629410"/>
              <a:gd name="connsiteX1" fmla="*/ 2367280 w 2367280"/>
              <a:gd name="connsiteY1" fmla="*/ 0 h 1629410"/>
              <a:gd name="connsiteX2" fmla="*/ 2367280 w 2367280"/>
              <a:gd name="connsiteY2" fmla="*/ 1629410 h 1629410"/>
              <a:gd name="connsiteX3" fmla="*/ 0 w 2367280"/>
              <a:gd name="connsiteY3" fmla="*/ 1629410 h 162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629410">
                <a:moveTo>
                  <a:pt x="0" y="0"/>
                </a:moveTo>
                <a:lnTo>
                  <a:pt x="2367280" y="0"/>
                </a:lnTo>
                <a:lnTo>
                  <a:pt x="2367280" y="1629410"/>
                </a:lnTo>
                <a:lnTo>
                  <a:pt x="0" y="162941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 hasCustomPrompt="1"/>
          </p:nvPr>
        </p:nvSpPr>
        <p:spPr>
          <a:xfrm>
            <a:off x="35282059" y="17651981"/>
            <a:ext cx="13087029" cy="9124697"/>
          </a:xfrm>
          <a:custGeom>
            <a:avLst/>
            <a:gdLst>
              <a:gd name="connsiteX0" fmla="*/ 0 w 2367280"/>
              <a:gd name="connsiteY0" fmla="*/ 0 h 1629410"/>
              <a:gd name="connsiteX1" fmla="*/ 2367280 w 2367280"/>
              <a:gd name="connsiteY1" fmla="*/ 0 h 1629410"/>
              <a:gd name="connsiteX2" fmla="*/ 2367280 w 2367280"/>
              <a:gd name="connsiteY2" fmla="*/ 1629410 h 1629410"/>
              <a:gd name="connsiteX3" fmla="*/ 0 w 2367280"/>
              <a:gd name="connsiteY3" fmla="*/ 1629410 h 162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7280" h="1629410">
                <a:moveTo>
                  <a:pt x="0" y="0"/>
                </a:moveTo>
                <a:lnTo>
                  <a:pt x="2367280" y="0"/>
                </a:lnTo>
                <a:lnTo>
                  <a:pt x="2367280" y="1629410"/>
                </a:lnTo>
                <a:lnTo>
                  <a:pt x="0" y="162941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1723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0000-B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1965868" y="2000254"/>
            <a:ext cx="15614568" cy="9752333"/>
          </a:xfrm>
          <a:custGeom>
            <a:avLst/>
            <a:gdLst>
              <a:gd name="connsiteX0" fmla="*/ 0 w 2824480"/>
              <a:gd name="connsiteY0" fmla="*/ 0 h 1741488"/>
              <a:gd name="connsiteX1" fmla="*/ 2824480 w 2824480"/>
              <a:gd name="connsiteY1" fmla="*/ 0 h 1741488"/>
              <a:gd name="connsiteX2" fmla="*/ 2824480 w 2824480"/>
              <a:gd name="connsiteY2" fmla="*/ 1741488 h 1741488"/>
              <a:gd name="connsiteX3" fmla="*/ 0 w 2824480"/>
              <a:gd name="connsiteY3" fmla="*/ 1741488 h 174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480" h="1741488">
                <a:moveTo>
                  <a:pt x="0" y="0"/>
                </a:moveTo>
                <a:lnTo>
                  <a:pt x="2824480" y="0"/>
                </a:lnTo>
                <a:lnTo>
                  <a:pt x="2824480" y="1741488"/>
                </a:lnTo>
                <a:lnTo>
                  <a:pt x="0" y="174148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5729089" y="12783823"/>
            <a:ext cx="11851347" cy="14019529"/>
          </a:xfrm>
          <a:custGeom>
            <a:avLst/>
            <a:gdLst>
              <a:gd name="connsiteX0" fmla="*/ 0 w 2143760"/>
              <a:gd name="connsiteY0" fmla="*/ 0 h 2503487"/>
              <a:gd name="connsiteX1" fmla="*/ 2143760 w 2143760"/>
              <a:gd name="connsiteY1" fmla="*/ 0 h 2503487"/>
              <a:gd name="connsiteX2" fmla="*/ 2143760 w 2143760"/>
              <a:gd name="connsiteY2" fmla="*/ 2503487 h 2503487"/>
              <a:gd name="connsiteX3" fmla="*/ 0 w 2143760"/>
              <a:gd name="connsiteY3" fmla="*/ 2503487 h 2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760" h="2503487">
                <a:moveTo>
                  <a:pt x="0" y="0"/>
                </a:moveTo>
                <a:lnTo>
                  <a:pt x="2143760" y="0"/>
                </a:lnTo>
                <a:lnTo>
                  <a:pt x="2143760" y="2503487"/>
                </a:lnTo>
                <a:lnTo>
                  <a:pt x="0" y="25034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18366779" y="3124844"/>
            <a:ext cx="11851347" cy="22553929"/>
          </a:xfrm>
          <a:custGeom>
            <a:avLst/>
            <a:gdLst>
              <a:gd name="connsiteX0" fmla="*/ 0 w 2143760"/>
              <a:gd name="connsiteY0" fmla="*/ 0 h 4027487"/>
              <a:gd name="connsiteX1" fmla="*/ 2143760 w 2143760"/>
              <a:gd name="connsiteY1" fmla="*/ 0 h 4027487"/>
              <a:gd name="connsiteX2" fmla="*/ 2143760 w 2143760"/>
              <a:gd name="connsiteY2" fmla="*/ 4027487 h 4027487"/>
              <a:gd name="connsiteX3" fmla="*/ 0 w 2143760"/>
              <a:gd name="connsiteY3" fmla="*/ 4027487 h 402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760" h="4027487">
                <a:moveTo>
                  <a:pt x="0" y="0"/>
                </a:moveTo>
                <a:lnTo>
                  <a:pt x="2143760" y="0"/>
                </a:lnTo>
                <a:lnTo>
                  <a:pt x="2143760" y="4027487"/>
                </a:lnTo>
                <a:lnTo>
                  <a:pt x="0" y="40274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56709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7147566"/>
            <a:ext cx="22832095" cy="12387787"/>
          </a:xfrm>
          <a:custGeom>
            <a:avLst/>
            <a:gdLst>
              <a:gd name="connsiteX0" fmla="*/ 0 w 4130040"/>
              <a:gd name="connsiteY0" fmla="*/ 0 h 2974106"/>
              <a:gd name="connsiteX1" fmla="*/ 4130040 w 4130040"/>
              <a:gd name="connsiteY1" fmla="*/ 0 h 2974106"/>
              <a:gd name="connsiteX2" fmla="*/ 4130040 w 4130040"/>
              <a:gd name="connsiteY2" fmla="*/ 2974106 h 2974106"/>
              <a:gd name="connsiteX3" fmla="*/ 2819400 w 4130040"/>
              <a:gd name="connsiteY3" fmla="*/ 2974106 h 2974106"/>
              <a:gd name="connsiteX4" fmla="*/ 0 w 4130040"/>
              <a:gd name="connsiteY4" fmla="*/ 2974106 h 2974106"/>
              <a:gd name="connsiteX5" fmla="*/ 0 w 4130040"/>
              <a:gd name="connsiteY5" fmla="*/ 895350 h 29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0040" h="2974106">
                <a:moveTo>
                  <a:pt x="0" y="0"/>
                </a:moveTo>
                <a:lnTo>
                  <a:pt x="4130040" y="0"/>
                </a:lnTo>
                <a:lnTo>
                  <a:pt x="4130040" y="2974106"/>
                </a:lnTo>
                <a:lnTo>
                  <a:pt x="2819400" y="2974106"/>
                </a:lnTo>
                <a:lnTo>
                  <a:pt x="0" y="2974106"/>
                </a:lnTo>
                <a:lnTo>
                  <a:pt x="0" y="8953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23590356" y="7147566"/>
            <a:ext cx="26960407" cy="12387787"/>
          </a:xfrm>
          <a:custGeom>
            <a:avLst/>
            <a:gdLst>
              <a:gd name="connsiteX0" fmla="*/ 3215640 w 4876800"/>
              <a:gd name="connsiteY0" fmla="*/ 0 h 2974106"/>
              <a:gd name="connsiteX1" fmla="*/ 4876800 w 4876800"/>
              <a:gd name="connsiteY1" fmla="*/ 0 h 2974106"/>
              <a:gd name="connsiteX2" fmla="*/ 4876800 w 4876800"/>
              <a:gd name="connsiteY2" fmla="*/ 2974106 h 2974106"/>
              <a:gd name="connsiteX3" fmla="*/ 3215640 w 4876800"/>
              <a:gd name="connsiteY3" fmla="*/ 2974106 h 2974106"/>
              <a:gd name="connsiteX4" fmla="*/ 0 w 4876800"/>
              <a:gd name="connsiteY4" fmla="*/ 0 h 2974106"/>
              <a:gd name="connsiteX5" fmla="*/ 3078480 w 4876800"/>
              <a:gd name="connsiteY5" fmla="*/ 0 h 2974106"/>
              <a:gd name="connsiteX6" fmla="*/ 3078480 w 4876800"/>
              <a:gd name="connsiteY6" fmla="*/ 2974106 h 2974106"/>
              <a:gd name="connsiteX7" fmla="*/ 0 w 4876800"/>
              <a:gd name="connsiteY7" fmla="*/ 2974106 h 29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6800" h="2974106">
                <a:moveTo>
                  <a:pt x="3215640" y="0"/>
                </a:moveTo>
                <a:lnTo>
                  <a:pt x="4876800" y="0"/>
                </a:lnTo>
                <a:lnTo>
                  <a:pt x="4876800" y="2974106"/>
                </a:lnTo>
                <a:lnTo>
                  <a:pt x="3215640" y="2974106"/>
                </a:lnTo>
                <a:close/>
                <a:moveTo>
                  <a:pt x="0" y="0"/>
                </a:moveTo>
                <a:lnTo>
                  <a:pt x="3078480" y="0"/>
                </a:lnTo>
                <a:lnTo>
                  <a:pt x="3078480" y="2974106"/>
                </a:lnTo>
                <a:lnTo>
                  <a:pt x="0" y="297410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2513518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2106282" y="7741417"/>
            <a:ext cx="14937187" cy="19038831"/>
          </a:xfrm>
          <a:custGeom>
            <a:avLst/>
            <a:gdLst>
              <a:gd name="connsiteX0" fmla="*/ 0 w 2701950"/>
              <a:gd name="connsiteY0" fmla="*/ 0 h 3399791"/>
              <a:gd name="connsiteX1" fmla="*/ 2701950 w 2701950"/>
              <a:gd name="connsiteY1" fmla="*/ 0 h 3399791"/>
              <a:gd name="connsiteX2" fmla="*/ 2701950 w 2701950"/>
              <a:gd name="connsiteY2" fmla="*/ 3399791 h 3399791"/>
              <a:gd name="connsiteX3" fmla="*/ 0 w 2701950"/>
              <a:gd name="connsiteY3" fmla="*/ 3399791 h 33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50" h="3399791">
                <a:moveTo>
                  <a:pt x="0" y="0"/>
                </a:moveTo>
                <a:lnTo>
                  <a:pt x="2701950" y="0"/>
                </a:lnTo>
                <a:lnTo>
                  <a:pt x="2701950" y="3399791"/>
                </a:lnTo>
                <a:lnTo>
                  <a:pt x="0" y="339979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33431904" y="7741417"/>
            <a:ext cx="14937187" cy="9519413"/>
          </a:xfrm>
          <a:custGeom>
            <a:avLst/>
            <a:gdLst>
              <a:gd name="connsiteX0" fmla="*/ 0 w 2701950"/>
              <a:gd name="connsiteY0" fmla="*/ 0 h 1699895"/>
              <a:gd name="connsiteX1" fmla="*/ 2701950 w 2701950"/>
              <a:gd name="connsiteY1" fmla="*/ 0 h 1699895"/>
              <a:gd name="connsiteX2" fmla="*/ 2701950 w 2701950"/>
              <a:gd name="connsiteY2" fmla="*/ 1699895 h 1699895"/>
              <a:gd name="connsiteX3" fmla="*/ 0 w 2701950"/>
              <a:gd name="connsiteY3" fmla="*/ 1699895 h 169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50" h="1699895">
                <a:moveTo>
                  <a:pt x="0" y="0"/>
                </a:moveTo>
                <a:lnTo>
                  <a:pt x="2701950" y="0"/>
                </a:lnTo>
                <a:lnTo>
                  <a:pt x="2701950" y="1699895"/>
                </a:lnTo>
                <a:lnTo>
                  <a:pt x="0" y="169989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0" hasCustomPrompt="1"/>
          </p:nvPr>
        </p:nvSpPr>
        <p:spPr>
          <a:xfrm>
            <a:off x="17769091" y="17260831"/>
            <a:ext cx="14937187" cy="9519413"/>
          </a:xfrm>
          <a:custGeom>
            <a:avLst/>
            <a:gdLst>
              <a:gd name="connsiteX0" fmla="*/ 0 w 2701950"/>
              <a:gd name="connsiteY0" fmla="*/ 0 h 1699895"/>
              <a:gd name="connsiteX1" fmla="*/ 2701950 w 2701950"/>
              <a:gd name="connsiteY1" fmla="*/ 0 h 1699895"/>
              <a:gd name="connsiteX2" fmla="*/ 2701950 w 2701950"/>
              <a:gd name="connsiteY2" fmla="*/ 1699895 h 1699895"/>
              <a:gd name="connsiteX3" fmla="*/ 0 w 2701950"/>
              <a:gd name="connsiteY3" fmla="*/ 1699895 h 169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1950" h="1699895">
                <a:moveTo>
                  <a:pt x="0" y="0"/>
                </a:moveTo>
                <a:lnTo>
                  <a:pt x="2701950" y="0"/>
                </a:lnTo>
                <a:lnTo>
                  <a:pt x="2701950" y="1699895"/>
                </a:lnTo>
                <a:lnTo>
                  <a:pt x="0" y="169989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16555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2106284" y="13050948"/>
            <a:ext cx="19640908" cy="11944149"/>
          </a:xfrm>
          <a:custGeom>
            <a:avLst/>
            <a:gdLst>
              <a:gd name="connsiteX0" fmla="*/ 0 w 1859280"/>
              <a:gd name="connsiteY0" fmla="*/ 0 h 2075543"/>
              <a:gd name="connsiteX1" fmla="*/ 1859280 w 1859280"/>
              <a:gd name="connsiteY1" fmla="*/ 0 h 2075543"/>
              <a:gd name="connsiteX2" fmla="*/ 1859280 w 1859280"/>
              <a:gd name="connsiteY2" fmla="*/ 2075543 h 2075543"/>
              <a:gd name="connsiteX3" fmla="*/ 0 w 1859280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9280" h="2075543">
                <a:moveTo>
                  <a:pt x="0" y="0"/>
                </a:moveTo>
                <a:lnTo>
                  <a:pt x="1859280" y="0"/>
                </a:lnTo>
                <a:lnTo>
                  <a:pt x="1859280" y="2075543"/>
                </a:lnTo>
                <a:lnTo>
                  <a:pt x="0" y="207554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28728189" y="13050948"/>
            <a:ext cx="19640908" cy="11944149"/>
          </a:xfrm>
          <a:custGeom>
            <a:avLst/>
            <a:gdLst>
              <a:gd name="connsiteX0" fmla="*/ 0 w 1859280"/>
              <a:gd name="connsiteY0" fmla="*/ 0 h 2075543"/>
              <a:gd name="connsiteX1" fmla="*/ 1859280 w 1859280"/>
              <a:gd name="connsiteY1" fmla="*/ 0 h 2075543"/>
              <a:gd name="connsiteX2" fmla="*/ 1859280 w 1859280"/>
              <a:gd name="connsiteY2" fmla="*/ 2075543 h 2075543"/>
              <a:gd name="connsiteX3" fmla="*/ 0 w 1859280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9280" h="2075543">
                <a:moveTo>
                  <a:pt x="0" y="0"/>
                </a:moveTo>
                <a:lnTo>
                  <a:pt x="1859280" y="0"/>
                </a:lnTo>
                <a:lnTo>
                  <a:pt x="1859280" y="2075543"/>
                </a:lnTo>
                <a:lnTo>
                  <a:pt x="0" y="207554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 hasCustomPrompt="1"/>
          </p:nvPr>
        </p:nvSpPr>
        <p:spPr>
          <a:xfrm>
            <a:off x="13030867" y="11576809"/>
            <a:ext cx="24489038" cy="14892427"/>
          </a:xfrm>
          <a:custGeom>
            <a:avLst/>
            <a:gdLst>
              <a:gd name="connsiteX0" fmla="*/ 0 w 1859280"/>
              <a:gd name="connsiteY0" fmla="*/ 0 h 2075543"/>
              <a:gd name="connsiteX1" fmla="*/ 1859280 w 1859280"/>
              <a:gd name="connsiteY1" fmla="*/ 0 h 2075543"/>
              <a:gd name="connsiteX2" fmla="*/ 1859280 w 1859280"/>
              <a:gd name="connsiteY2" fmla="*/ 2075543 h 2075543"/>
              <a:gd name="connsiteX3" fmla="*/ 0 w 1859280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9280" h="2075543">
                <a:moveTo>
                  <a:pt x="0" y="0"/>
                </a:moveTo>
                <a:lnTo>
                  <a:pt x="1859280" y="0"/>
                </a:lnTo>
                <a:lnTo>
                  <a:pt x="1859280" y="2075543"/>
                </a:lnTo>
                <a:lnTo>
                  <a:pt x="0" y="207554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3458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8" hasCustomPrompt="1"/>
          </p:nvPr>
        </p:nvSpPr>
        <p:spPr>
          <a:xfrm>
            <a:off x="393184" y="224028"/>
            <a:ext cx="12115296" cy="13711891"/>
          </a:xfrm>
          <a:custGeom>
            <a:avLst/>
            <a:gdLst>
              <a:gd name="connsiteX0" fmla="*/ 0 w 2191505"/>
              <a:gd name="connsiteY0" fmla="*/ 0 h 2448552"/>
              <a:gd name="connsiteX1" fmla="*/ 2191505 w 2191505"/>
              <a:gd name="connsiteY1" fmla="*/ 0 h 2448552"/>
              <a:gd name="connsiteX2" fmla="*/ 2191505 w 2191505"/>
              <a:gd name="connsiteY2" fmla="*/ 2448552 h 2448552"/>
              <a:gd name="connsiteX3" fmla="*/ 0 w 2191505"/>
              <a:gd name="connsiteY3" fmla="*/ 2448552 h 244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505" h="2448552">
                <a:moveTo>
                  <a:pt x="0" y="0"/>
                </a:moveTo>
                <a:lnTo>
                  <a:pt x="2191505" y="0"/>
                </a:lnTo>
                <a:lnTo>
                  <a:pt x="2191505" y="2448552"/>
                </a:lnTo>
                <a:lnTo>
                  <a:pt x="0" y="24485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12942892" y="224028"/>
            <a:ext cx="37214711" cy="13711891"/>
          </a:xfrm>
          <a:custGeom>
            <a:avLst/>
            <a:gdLst>
              <a:gd name="connsiteX0" fmla="*/ 0 w 6731675"/>
              <a:gd name="connsiteY0" fmla="*/ 0 h 2448552"/>
              <a:gd name="connsiteX1" fmla="*/ 6731675 w 6731675"/>
              <a:gd name="connsiteY1" fmla="*/ 0 h 2448552"/>
              <a:gd name="connsiteX2" fmla="*/ 6731675 w 6731675"/>
              <a:gd name="connsiteY2" fmla="*/ 2448552 h 2448552"/>
              <a:gd name="connsiteX3" fmla="*/ 0 w 6731675"/>
              <a:gd name="connsiteY3" fmla="*/ 2448552 h 244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1675" h="2448552">
                <a:moveTo>
                  <a:pt x="0" y="0"/>
                </a:moveTo>
                <a:lnTo>
                  <a:pt x="6731675" y="0"/>
                </a:lnTo>
                <a:lnTo>
                  <a:pt x="6731675" y="2448552"/>
                </a:lnTo>
                <a:lnTo>
                  <a:pt x="0" y="24485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12942892" y="14713744"/>
            <a:ext cx="12115296" cy="13872949"/>
          </a:xfrm>
          <a:custGeom>
            <a:avLst/>
            <a:gdLst>
              <a:gd name="connsiteX0" fmla="*/ 0 w 2191505"/>
              <a:gd name="connsiteY0" fmla="*/ 0 h 2477312"/>
              <a:gd name="connsiteX1" fmla="*/ 2191505 w 2191505"/>
              <a:gd name="connsiteY1" fmla="*/ 0 h 2477312"/>
              <a:gd name="connsiteX2" fmla="*/ 2191505 w 2191505"/>
              <a:gd name="connsiteY2" fmla="*/ 2477312 h 2477312"/>
              <a:gd name="connsiteX3" fmla="*/ 0 w 2191505"/>
              <a:gd name="connsiteY3" fmla="*/ 2477312 h 247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505" h="2477312">
                <a:moveTo>
                  <a:pt x="0" y="0"/>
                </a:moveTo>
                <a:lnTo>
                  <a:pt x="2191505" y="0"/>
                </a:lnTo>
                <a:lnTo>
                  <a:pt x="2191505" y="2477312"/>
                </a:lnTo>
                <a:lnTo>
                  <a:pt x="0" y="24773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1" hasCustomPrompt="1"/>
          </p:nvPr>
        </p:nvSpPr>
        <p:spPr>
          <a:xfrm>
            <a:off x="25492592" y="14713744"/>
            <a:ext cx="12115296" cy="13872949"/>
          </a:xfrm>
          <a:custGeom>
            <a:avLst/>
            <a:gdLst>
              <a:gd name="connsiteX0" fmla="*/ 0 w 2191505"/>
              <a:gd name="connsiteY0" fmla="*/ 0 h 2477312"/>
              <a:gd name="connsiteX1" fmla="*/ 2191505 w 2191505"/>
              <a:gd name="connsiteY1" fmla="*/ 0 h 2477312"/>
              <a:gd name="connsiteX2" fmla="*/ 2191505 w 2191505"/>
              <a:gd name="connsiteY2" fmla="*/ 2477312 h 2477312"/>
              <a:gd name="connsiteX3" fmla="*/ 0 w 2191505"/>
              <a:gd name="connsiteY3" fmla="*/ 2477312 h 247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505" h="2477312">
                <a:moveTo>
                  <a:pt x="0" y="0"/>
                </a:moveTo>
                <a:lnTo>
                  <a:pt x="2191505" y="0"/>
                </a:lnTo>
                <a:lnTo>
                  <a:pt x="2191505" y="2477312"/>
                </a:lnTo>
                <a:lnTo>
                  <a:pt x="0" y="24773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2" hasCustomPrompt="1"/>
          </p:nvPr>
        </p:nvSpPr>
        <p:spPr>
          <a:xfrm>
            <a:off x="38042299" y="14713744"/>
            <a:ext cx="12115296" cy="13872949"/>
          </a:xfrm>
          <a:custGeom>
            <a:avLst/>
            <a:gdLst>
              <a:gd name="connsiteX0" fmla="*/ 0 w 2191505"/>
              <a:gd name="connsiteY0" fmla="*/ 0 h 2477312"/>
              <a:gd name="connsiteX1" fmla="*/ 2191505 w 2191505"/>
              <a:gd name="connsiteY1" fmla="*/ 0 h 2477312"/>
              <a:gd name="connsiteX2" fmla="*/ 2191505 w 2191505"/>
              <a:gd name="connsiteY2" fmla="*/ 2477312 h 2477312"/>
              <a:gd name="connsiteX3" fmla="*/ 0 w 2191505"/>
              <a:gd name="connsiteY3" fmla="*/ 2477312 h 247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505" h="2477312">
                <a:moveTo>
                  <a:pt x="0" y="0"/>
                </a:moveTo>
                <a:lnTo>
                  <a:pt x="2191505" y="0"/>
                </a:lnTo>
                <a:lnTo>
                  <a:pt x="2191505" y="2477312"/>
                </a:lnTo>
                <a:lnTo>
                  <a:pt x="0" y="24773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3" hasCustomPrompt="1"/>
          </p:nvPr>
        </p:nvSpPr>
        <p:spPr>
          <a:xfrm>
            <a:off x="393184" y="14713744"/>
            <a:ext cx="12115296" cy="13872949"/>
          </a:xfrm>
          <a:custGeom>
            <a:avLst/>
            <a:gdLst>
              <a:gd name="connsiteX0" fmla="*/ 0 w 2191505"/>
              <a:gd name="connsiteY0" fmla="*/ 0 h 2477312"/>
              <a:gd name="connsiteX1" fmla="*/ 2191505 w 2191505"/>
              <a:gd name="connsiteY1" fmla="*/ 0 h 2477312"/>
              <a:gd name="connsiteX2" fmla="*/ 2191505 w 2191505"/>
              <a:gd name="connsiteY2" fmla="*/ 2477312 h 2477312"/>
              <a:gd name="connsiteX3" fmla="*/ 0 w 2191505"/>
              <a:gd name="connsiteY3" fmla="*/ 2477312 h 247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505" h="2477312">
                <a:moveTo>
                  <a:pt x="0" y="0"/>
                </a:moveTo>
                <a:lnTo>
                  <a:pt x="2191505" y="0"/>
                </a:lnTo>
                <a:lnTo>
                  <a:pt x="2191505" y="2477312"/>
                </a:lnTo>
                <a:lnTo>
                  <a:pt x="0" y="24773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41794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393176" y="224032"/>
            <a:ext cx="16256378" cy="14177772"/>
          </a:xfrm>
          <a:custGeom>
            <a:avLst/>
            <a:gdLst>
              <a:gd name="connsiteX0" fmla="*/ 0 w 2940575"/>
              <a:gd name="connsiteY0" fmla="*/ 0 h 2531745"/>
              <a:gd name="connsiteX1" fmla="*/ 2940575 w 2940575"/>
              <a:gd name="connsiteY1" fmla="*/ 0 h 2531745"/>
              <a:gd name="connsiteX2" fmla="*/ 2940575 w 2940575"/>
              <a:gd name="connsiteY2" fmla="*/ 2531745 h 2531745"/>
              <a:gd name="connsiteX3" fmla="*/ 0 w 2940575"/>
              <a:gd name="connsiteY3" fmla="*/ 2531745 h 253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575" h="2531745">
                <a:moveTo>
                  <a:pt x="0" y="0"/>
                </a:moveTo>
                <a:lnTo>
                  <a:pt x="2940575" y="0"/>
                </a:lnTo>
                <a:lnTo>
                  <a:pt x="2940575" y="2531745"/>
                </a:lnTo>
                <a:lnTo>
                  <a:pt x="0" y="253174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17147201" y="224032"/>
            <a:ext cx="16256378" cy="14177772"/>
          </a:xfrm>
          <a:custGeom>
            <a:avLst/>
            <a:gdLst>
              <a:gd name="connsiteX0" fmla="*/ 0 w 2940575"/>
              <a:gd name="connsiteY0" fmla="*/ 0 h 2531745"/>
              <a:gd name="connsiteX1" fmla="*/ 2940575 w 2940575"/>
              <a:gd name="connsiteY1" fmla="*/ 0 h 2531745"/>
              <a:gd name="connsiteX2" fmla="*/ 2940575 w 2940575"/>
              <a:gd name="connsiteY2" fmla="*/ 2531745 h 2531745"/>
              <a:gd name="connsiteX3" fmla="*/ 0 w 2940575"/>
              <a:gd name="connsiteY3" fmla="*/ 2531745 h 253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575" h="2531745">
                <a:moveTo>
                  <a:pt x="0" y="0"/>
                </a:moveTo>
                <a:lnTo>
                  <a:pt x="2940575" y="0"/>
                </a:lnTo>
                <a:lnTo>
                  <a:pt x="2940575" y="2531745"/>
                </a:lnTo>
                <a:lnTo>
                  <a:pt x="0" y="253174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3901217" y="224032"/>
            <a:ext cx="16256378" cy="14177772"/>
          </a:xfrm>
          <a:custGeom>
            <a:avLst/>
            <a:gdLst>
              <a:gd name="connsiteX0" fmla="*/ 0 w 2940575"/>
              <a:gd name="connsiteY0" fmla="*/ 0 h 2531745"/>
              <a:gd name="connsiteX1" fmla="*/ 2940575 w 2940575"/>
              <a:gd name="connsiteY1" fmla="*/ 0 h 2531745"/>
              <a:gd name="connsiteX2" fmla="*/ 2940575 w 2940575"/>
              <a:gd name="connsiteY2" fmla="*/ 2531745 h 2531745"/>
              <a:gd name="connsiteX3" fmla="*/ 0 w 2940575"/>
              <a:gd name="connsiteY3" fmla="*/ 2531745 h 253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575" h="2531745">
                <a:moveTo>
                  <a:pt x="0" y="0"/>
                </a:moveTo>
                <a:lnTo>
                  <a:pt x="2940575" y="0"/>
                </a:lnTo>
                <a:lnTo>
                  <a:pt x="2940575" y="2531745"/>
                </a:lnTo>
                <a:lnTo>
                  <a:pt x="0" y="253174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1" hasCustomPrompt="1"/>
          </p:nvPr>
        </p:nvSpPr>
        <p:spPr>
          <a:xfrm>
            <a:off x="393176" y="14401804"/>
            <a:ext cx="49764419" cy="14177772"/>
          </a:xfrm>
          <a:custGeom>
            <a:avLst/>
            <a:gdLst>
              <a:gd name="connsiteX0" fmla="*/ 0 w 9001760"/>
              <a:gd name="connsiteY0" fmla="*/ 0 h 2531745"/>
              <a:gd name="connsiteX1" fmla="*/ 9001760 w 9001760"/>
              <a:gd name="connsiteY1" fmla="*/ 0 h 2531745"/>
              <a:gd name="connsiteX2" fmla="*/ 9001760 w 9001760"/>
              <a:gd name="connsiteY2" fmla="*/ 2531745 h 2531745"/>
              <a:gd name="connsiteX3" fmla="*/ 0 w 9001760"/>
              <a:gd name="connsiteY3" fmla="*/ 2531745 h 253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1760" h="2531745">
                <a:moveTo>
                  <a:pt x="0" y="0"/>
                </a:moveTo>
                <a:lnTo>
                  <a:pt x="9001760" y="0"/>
                </a:lnTo>
                <a:lnTo>
                  <a:pt x="9001760" y="2531745"/>
                </a:lnTo>
                <a:lnTo>
                  <a:pt x="0" y="253174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65552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6513249" cy="14401800"/>
          </a:xfrm>
          <a:custGeom>
            <a:avLst/>
            <a:gdLst>
              <a:gd name="connsiteX0" fmla="*/ 0 w 2987040"/>
              <a:gd name="connsiteY0" fmla="*/ 0 h 2571750"/>
              <a:gd name="connsiteX1" fmla="*/ 2987040 w 2987040"/>
              <a:gd name="connsiteY1" fmla="*/ 0 h 2571750"/>
              <a:gd name="connsiteX2" fmla="*/ 2987040 w 2987040"/>
              <a:gd name="connsiteY2" fmla="*/ 2571750 h 2571750"/>
              <a:gd name="connsiteX3" fmla="*/ 0 w 298704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7040" h="2571750">
                <a:moveTo>
                  <a:pt x="0" y="0"/>
                </a:moveTo>
                <a:lnTo>
                  <a:pt x="2987040" y="0"/>
                </a:lnTo>
                <a:lnTo>
                  <a:pt x="298704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34037514" y="0"/>
            <a:ext cx="16513249" cy="14401800"/>
          </a:xfrm>
          <a:custGeom>
            <a:avLst/>
            <a:gdLst>
              <a:gd name="connsiteX0" fmla="*/ 0 w 2987040"/>
              <a:gd name="connsiteY0" fmla="*/ 0 h 2571750"/>
              <a:gd name="connsiteX1" fmla="*/ 2987040 w 2987040"/>
              <a:gd name="connsiteY1" fmla="*/ 0 h 2571750"/>
              <a:gd name="connsiteX2" fmla="*/ 2987040 w 2987040"/>
              <a:gd name="connsiteY2" fmla="*/ 2571750 h 2571750"/>
              <a:gd name="connsiteX3" fmla="*/ 0 w 298704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7040" h="2571750">
                <a:moveTo>
                  <a:pt x="0" y="0"/>
                </a:moveTo>
                <a:lnTo>
                  <a:pt x="2987040" y="0"/>
                </a:lnTo>
                <a:lnTo>
                  <a:pt x="298704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17018757" y="14401800"/>
            <a:ext cx="16513249" cy="14401800"/>
          </a:xfrm>
          <a:custGeom>
            <a:avLst/>
            <a:gdLst>
              <a:gd name="connsiteX0" fmla="*/ 0 w 2987040"/>
              <a:gd name="connsiteY0" fmla="*/ 0 h 2571750"/>
              <a:gd name="connsiteX1" fmla="*/ 2987040 w 2987040"/>
              <a:gd name="connsiteY1" fmla="*/ 0 h 2571750"/>
              <a:gd name="connsiteX2" fmla="*/ 2987040 w 2987040"/>
              <a:gd name="connsiteY2" fmla="*/ 2571750 h 2571750"/>
              <a:gd name="connsiteX3" fmla="*/ 0 w 2987040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7040" h="2571750">
                <a:moveTo>
                  <a:pt x="0" y="0"/>
                </a:moveTo>
                <a:lnTo>
                  <a:pt x="2987040" y="0"/>
                </a:lnTo>
                <a:lnTo>
                  <a:pt x="2987040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46972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2"/>
            <a:ext cx="15943081" cy="9052499"/>
          </a:xfrm>
          <a:custGeom>
            <a:avLst/>
            <a:gdLst>
              <a:gd name="connsiteX0" fmla="*/ 0 w 3026143"/>
              <a:gd name="connsiteY0" fmla="*/ 0 h 1696248"/>
              <a:gd name="connsiteX1" fmla="*/ 3026143 w 3026143"/>
              <a:gd name="connsiteY1" fmla="*/ 0 h 1696248"/>
              <a:gd name="connsiteX2" fmla="*/ 3026143 w 3026143"/>
              <a:gd name="connsiteY2" fmla="*/ 1696248 h 1696248"/>
              <a:gd name="connsiteX3" fmla="*/ 0 w 3026143"/>
              <a:gd name="connsiteY3" fmla="*/ 1696248 h 16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143" h="1696248">
                <a:moveTo>
                  <a:pt x="0" y="0"/>
                </a:moveTo>
                <a:lnTo>
                  <a:pt x="3026143" y="0"/>
                </a:lnTo>
                <a:lnTo>
                  <a:pt x="3026143" y="1696248"/>
                </a:lnTo>
                <a:lnTo>
                  <a:pt x="0" y="16962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8" hasCustomPrompt="1"/>
          </p:nvPr>
        </p:nvSpPr>
        <p:spPr>
          <a:xfrm>
            <a:off x="17303845" y="2"/>
            <a:ext cx="15943081" cy="9052499"/>
          </a:xfrm>
          <a:custGeom>
            <a:avLst/>
            <a:gdLst>
              <a:gd name="connsiteX0" fmla="*/ 0 w 3026143"/>
              <a:gd name="connsiteY0" fmla="*/ 0 h 1696248"/>
              <a:gd name="connsiteX1" fmla="*/ 3026143 w 3026143"/>
              <a:gd name="connsiteY1" fmla="*/ 0 h 1696248"/>
              <a:gd name="connsiteX2" fmla="*/ 3026143 w 3026143"/>
              <a:gd name="connsiteY2" fmla="*/ 1696248 h 1696248"/>
              <a:gd name="connsiteX3" fmla="*/ 0 w 3026143"/>
              <a:gd name="connsiteY3" fmla="*/ 1696248 h 16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143" h="1696248">
                <a:moveTo>
                  <a:pt x="0" y="0"/>
                </a:moveTo>
                <a:lnTo>
                  <a:pt x="3026143" y="0"/>
                </a:lnTo>
                <a:lnTo>
                  <a:pt x="3026143" y="1696248"/>
                </a:lnTo>
                <a:lnTo>
                  <a:pt x="0" y="16962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34607684" y="2"/>
            <a:ext cx="15943081" cy="9052499"/>
          </a:xfrm>
          <a:custGeom>
            <a:avLst/>
            <a:gdLst>
              <a:gd name="connsiteX0" fmla="*/ 0 w 3026143"/>
              <a:gd name="connsiteY0" fmla="*/ 0 h 1696248"/>
              <a:gd name="connsiteX1" fmla="*/ 3026143 w 3026143"/>
              <a:gd name="connsiteY1" fmla="*/ 0 h 1696248"/>
              <a:gd name="connsiteX2" fmla="*/ 3026143 w 3026143"/>
              <a:gd name="connsiteY2" fmla="*/ 1696248 h 1696248"/>
              <a:gd name="connsiteX3" fmla="*/ 0 w 3026143"/>
              <a:gd name="connsiteY3" fmla="*/ 1696248 h 16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143" h="1696248">
                <a:moveTo>
                  <a:pt x="0" y="0"/>
                </a:moveTo>
                <a:lnTo>
                  <a:pt x="3026143" y="0"/>
                </a:lnTo>
                <a:lnTo>
                  <a:pt x="3026143" y="1696248"/>
                </a:lnTo>
                <a:lnTo>
                  <a:pt x="0" y="16962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26" hasCustomPrompt="1"/>
          </p:nvPr>
        </p:nvSpPr>
        <p:spPr>
          <a:xfrm>
            <a:off x="2" y="9875555"/>
            <a:ext cx="15943081" cy="9052499"/>
          </a:xfrm>
          <a:custGeom>
            <a:avLst/>
            <a:gdLst>
              <a:gd name="connsiteX0" fmla="*/ 0 w 3026143"/>
              <a:gd name="connsiteY0" fmla="*/ 0 h 1696248"/>
              <a:gd name="connsiteX1" fmla="*/ 3026143 w 3026143"/>
              <a:gd name="connsiteY1" fmla="*/ 0 h 1696248"/>
              <a:gd name="connsiteX2" fmla="*/ 3026143 w 3026143"/>
              <a:gd name="connsiteY2" fmla="*/ 1696248 h 1696248"/>
              <a:gd name="connsiteX3" fmla="*/ 0 w 3026143"/>
              <a:gd name="connsiteY3" fmla="*/ 1696248 h 16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143" h="1696248">
                <a:moveTo>
                  <a:pt x="0" y="0"/>
                </a:moveTo>
                <a:lnTo>
                  <a:pt x="3026143" y="0"/>
                </a:lnTo>
                <a:lnTo>
                  <a:pt x="3026143" y="1696248"/>
                </a:lnTo>
                <a:lnTo>
                  <a:pt x="0" y="16962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28" hasCustomPrompt="1"/>
          </p:nvPr>
        </p:nvSpPr>
        <p:spPr>
          <a:xfrm>
            <a:off x="34607684" y="9875555"/>
            <a:ext cx="15943081" cy="9052499"/>
          </a:xfrm>
          <a:custGeom>
            <a:avLst/>
            <a:gdLst>
              <a:gd name="connsiteX0" fmla="*/ 0 w 3026143"/>
              <a:gd name="connsiteY0" fmla="*/ 0 h 1696248"/>
              <a:gd name="connsiteX1" fmla="*/ 3026143 w 3026143"/>
              <a:gd name="connsiteY1" fmla="*/ 0 h 1696248"/>
              <a:gd name="connsiteX2" fmla="*/ 3026143 w 3026143"/>
              <a:gd name="connsiteY2" fmla="*/ 1696248 h 1696248"/>
              <a:gd name="connsiteX3" fmla="*/ 0 w 3026143"/>
              <a:gd name="connsiteY3" fmla="*/ 1696248 h 16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143" h="1696248">
                <a:moveTo>
                  <a:pt x="0" y="0"/>
                </a:moveTo>
                <a:lnTo>
                  <a:pt x="3026143" y="0"/>
                </a:lnTo>
                <a:lnTo>
                  <a:pt x="3026143" y="1696248"/>
                </a:lnTo>
                <a:lnTo>
                  <a:pt x="0" y="16962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9" hasCustomPrompt="1"/>
          </p:nvPr>
        </p:nvSpPr>
        <p:spPr>
          <a:xfrm>
            <a:off x="2" y="19751103"/>
            <a:ext cx="15943081" cy="9052499"/>
          </a:xfrm>
          <a:custGeom>
            <a:avLst/>
            <a:gdLst>
              <a:gd name="connsiteX0" fmla="*/ 0 w 3026143"/>
              <a:gd name="connsiteY0" fmla="*/ 0 h 1696248"/>
              <a:gd name="connsiteX1" fmla="*/ 3026143 w 3026143"/>
              <a:gd name="connsiteY1" fmla="*/ 0 h 1696248"/>
              <a:gd name="connsiteX2" fmla="*/ 3026143 w 3026143"/>
              <a:gd name="connsiteY2" fmla="*/ 1696248 h 1696248"/>
              <a:gd name="connsiteX3" fmla="*/ 0 w 3026143"/>
              <a:gd name="connsiteY3" fmla="*/ 1696248 h 16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143" h="1696248">
                <a:moveTo>
                  <a:pt x="0" y="0"/>
                </a:moveTo>
                <a:lnTo>
                  <a:pt x="3026143" y="0"/>
                </a:lnTo>
                <a:lnTo>
                  <a:pt x="3026143" y="1696248"/>
                </a:lnTo>
                <a:lnTo>
                  <a:pt x="0" y="16962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30" hasCustomPrompt="1"/>
          </p:nvPr>
        </p:nvSpPr>
        <p:spPr>
          <a:xfrm>
            <a:off x="17303845" y="19751103"/>
            <a:ext cx="15943081" cy="9052499"/>
          </a:xfrm>
          <a:custGeom>
            <a:avLst/>
            <a:gdLst>
              <a:gd name="connsiteX0" fmla="*/ 0 w 3026143"/>
              <a:gd name="connsiteY0" fmla="*/ 0 h 1696248"/>
              <a:gd name="connsiteX1" fmla="*/ 3026143 w 3026143"/>
              <a:gd name="connsiteY1" fmla="*/ 0 h 1696248"/>
              <a:gd name="connsiteX2" fmla="*/ 3026143 w 3026143"/>
              <a:gd name="connsiteY2" fmla="*/ 1696248 h 1696248"/>
              <a:gd name="connsiteX3" fmla="*/ 0 w 3026143"/>
              <a:gd name="connsiteY3" fmla="*/ 1696248 h 16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143" h="1696248">
                <a:moveTo>
                  <a:pt x="0" y="0"/>
                </a:moveTo>
                <a:lnTo>
                  <a:pt x="3026143" y="0"/>
                </a:lnTo>
                <a:lnTo>
                  <a:pt x="3026143" y="1696248"/>
                </a:lnTo>
                <a:lnTo>
                  <a:pt x="0" y="16962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31" hasCustomPrompt="1"/>
          </p:nvPr>
        </p:nvSpPr>
        <p:spPr>
          <a:xfrm>
            <a:off x="34607684" y="19751103"/>
            <a:ext cx="15943081" cy="9052499"/>
          </a:xfrm>
          <a:custGeom>
            <a:avLst/>
            <a:gdLst>
              <a:gd name="connsiteX0" fmla="*/ 0 w 3026143"/>
              <a:gd name="connsiteY0" fmla="*/ 0 h 1696248"/>
              <a:gd name="connsiteX1" fmla="*/ 3026143 w 3026143"/>
              <a:gd name="connsiteY1" fmla="*/ 0 h 1696248"/>
              <a:gd name="connsiteX2" fmla="*/ 3026143 w 3026143"/>
              <a:gd name="connsiteY2" fmla="*/ 1696248 h 1696248"/>
              <a:gd name="connsiteX3" fmla="*/ 0 w 3026143"/>
              <a:gd name="connsiteY3" fmla="*/ 1696248 h 169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143" h="1696248">
                <a:moveTo>
                  <a:pt x="0" y="0"/>
                </a:moveTo>
                <a:lnTo>
                  <a:pt x="3026143" y="0"/>
                </a:lnTo>
                <a:lnTo>
                  <a:pt x="3026143" y="1696248"/>
                </a:lnTo>
                <a:lnTo>
                  <a:pt x="0" y="16962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6200" cap="rnd" cmpd="tri">
            <a:noFill/>
            <a:prstDash val="lgDash"/>
          </a:ln>
          <a:effectLst/>
        </p:spPr>
        <p:txBody>
          <a:bodyPr wrap="square" lIns="380893" tIns="190447" rIns="380893" bIns="1904467" anchor="b">
            <a:noAutofit/>
          </a:bodyPr>
          <a:lstStyle>
            <a:lvl1pPr algn="ctr" rtl="0">
              <a:buNone/>
              <a:defRPr sz="6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61138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0"/>
          <p:cNvSpPr>
            <a:spLocks noGrp="1"/>
          </p:cNvSpPr>
          <p:nvPr>
            <p:ph type="pic" sz="quarter" idx="47" hasCustomPrompt="1"/>
          </p:nvPr>
        </p:nvSpPr>
        <p:spPr>
          <a:xfrm>
            <a:off x="2106282" y="8001000"/>
            <a:ext cx="23169100" cy="1024128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48" hasCustomPrompt="1"/>
          </p:nvPr>
        </p:nvSpPr>
        <p:spPr>
          <a:xfrm>
            <a:off x="25275388" y="8001000"/>
            <a:ext cx="23093709" cy="1024128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62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0"/>
          <p:cNvSpPr>
            <a:spLocks noGrp="1"/>
          </p:cNvSpPr>
          <p:nvPr>
            <p:ph type="pic" sz="quarter" idx="49" hasCustomPrompt="1"/>
          </p:nvPr>
        </p:nvSpPr>
        <p:spPr>
          <a:xfrm>
            <a:off x="2106282" y="16393159"/>
            <a:ext cx="23169100" cy="1024128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30"/>
          <p:cNvSpPr>
            <a:spLocks noGrp="1"/>
          </p:cNvSpPr>
          <p:nvPr>
            <p:ph type="pic" sz="quarter" idx="50" hasCustomPrompt="1"/>
          </p:nvPr>
        </p:nvSpPr>
        <p:spPr>
          <a:xfrm>
            <a:off x="25275388" y="16393159"/>
            <a:ext cx="23093709" cy="1024128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30431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52" hasCustomPrompt="1"/>
          </p:nvPr>
        </p:nvSpPr>
        <p:spPr>
          <a:xfrm>
            <a:off x="33700508" y="2026916"/>
            <a:ext cx="14743973" cy="11094720"/>
          </a:xfrm>
          <a:custGeom>
            <a:avLst/>
            <a:gdLst>
              <a:gd name="connsiteX0" fmla="*/ 0 w 2667000"/>
              <a:gd name="connsiteY0" fmla="*/ 0 h 1981200"/>
              <a:gd name="connsiteX1" fmla="*/ 2667000 w 2667000"/>
              <a:gd name="connsiteY1" fmla="*/ 0 h 1981200"/>
              <a:gd name="connsiteX2" fmla="*/ 2667000 w 2667000"/>
              <a:gd name="connsiteY2" fmla="*/ 1981200 h 1981200"/>
              <a:gd name="connsiteX3" fmla="*/ 0 w 266700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1981200">
                <a:moveTo>
                  <a:pt x="0" y="0"/>
                </a:moveTo>
                <a:lnTo>
                  <a:pt x="2667000" y="0"/>
                </a:lnTo>
                <a:lnTo>
                  <a:pt x="2667000" y="1981200"/>
                </a:lnTo>
                <a:lnTo>
                  <a:pt x="0" y="19812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53" hasCustomPrompt="1"/>
          </p:nvPr>
        </p:nvSpPr>
        <p:spPr>
          <a:xfrm>
            <a:off x="33700508" y="15617133"/>
            <a:ext cx="14743973" cy="11094720"/>
          </a:xfrm>
          <a:custGeom>
            <a:avLst/>
            <a:gdLst>
              <a:gd name="connsiteX0" fmla="*/ 0 w 2667000"/>
              <a:gd name="connsiteY0" fmla="*/ 0 h 1981200"/>
              <a:gd name="connsiteX1" fmla="*/ 2667000 w 2667000"/>
              <a:gd name="connsiteY1" fmla="*/ 0 h 1981200"/>
              <a:gd name="connsiteX2" fmla="*/ 2667000 w 2667000"/>
              <a:gd name="connsiteY2" fmla="*/ 1981200 h 1981200"/>
              <a:gd name="connsiteX3" fmla="*/ 0 w 266700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1981200">
                <a:moveTo>
                  <a:pt x="0" y="0"/>
                </a:moveTo>
                <a:lnTo>
                  <a:pt x="2667000" y="0"/>
                </a:lnTo>
                <a:lnTo>
                  <a:pt x="2667000" y="1981200"/>
                </a:lnTo>
                <a:lnTo>
                  <a:pt x="0" y="19812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21979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0"/>
          <p:cNvSpPr>
            <a:spLocks noGrp="1"/>
          </p:cNvSpPr>
          <p:nvPr>
            <p:ph type="pic" sz="quarter" idx="48" hasCustomPrompt="1"/>
          </p:nvPr>
        </p:nvSpPr>
        <p:spPr>
          <a:xfrm>
            <a:off x="33700508" y="2026920"/>
            <a:ext cx="14743973" cy="2474976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49" hasCustomPrompt="1"/>
          </p:nvPr>
        </p:nvSpPr>
        <p:spPr>
          <a:xfrm>
            <a:off x="17271511" y="2026920"/>
            <a:ext cx="16007742" cy="110947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50" hasCustomPrompt="1"/>
          </p:nvPr>
        </p:nvSpPr>
        <p:spPr>
          <a:xfrm>
            <a:off x="2106282" y="2026920"/>
            <a:ext cx="14743973" cy="2474976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00588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0"/>
          <p:cNvSpPr>
            <a:spLocks noGrp="1"/>
          </p:cNvSpPr>
          <p:nvPr>
            <p:ph type="pic" sz="quarter" idx="52" hasCustomPrompt="1"/>
          </p:nvPr>
        </p:nvSpPr>
        <p:spPr>
          <a:xfrm>
            <a:off x="2274784" y="15531797"/>
            <a:ext cx="14743973" cy="110947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30"/>
          <p:cNvSpPr>
            <a:spLocks noGrp="1"/>
          </p:cNvSpPr>
          <p:nvPr>
            <p:ph type="pic" sz="quarter" idx="53" hasCustomPrompt="1"/>
          </p:nvPr>
        </p:nvSpPr>
        <p:spPr>
          <a:xfrm>
            <a:off x="33532006" y="2026927"/>
            <a:ext cx="14743973" cy="24599597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30"/>
          <p:cNvSpPr>
            <a:spLocks noGrp="1"/>
          </p:cNvSpPr>
          <p:nvPr>
            <p:ph type="pic" sz="quarter" idx="54" hasCustomPrompt="1"/>
          </p:nvPr>
        </p:nvSpPr>
        <p:spPr>
          <a:xfrm>
            <a:off x="17903395" y="15531797"/>
            <a:ext cx="14743973" cy="110947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29853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212564" y="0"/>
            <a:ext cx="18956536" cy="28803600"/>
          </a:xfrm>
          <a:custGeom>
            <a:avLst/>
            <a:gdLst>
              <a:gd name="connsiteX0" fmla="*/ 0 w 3370842"/>
              <a:gd name="connsiteY0" fmla="*/ 0 h 3370842"/>
              <a:gd name="connsiteX1" fmla="*/ 3370842 w 3370842"/>
              <a:gd name="connsiteY1" fmla="*/ 0 h 3370842"/>
              <a:gd name="connsiteX2" fmla="*/ 3370842 w 3370842"/>
              <a:gd name="connsiteY2" fmla="*/ 3370842 h 3370842"/>
              <a:gd name="connsiteX3" fmla="*/ 0 w 3370842"/>
              <a:gd name="connsiteY3" fmla="*/ 3370842 h 33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842" h="3370842">
                <a:moveTo>
                  <a:pt x="0" y="0"/>
                </a:moveTo>
                <a:lnTo>
                  <a:pt x="3370842" y="0"/>
                </a:lnTo>
                <a:lnTo>
                  <a:pt x="3370842" y="3370842"/>
                </a:lnTo>
                <a:lnTo>
                  <a:pt x="0" y="337084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6350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15266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4964278" y="0"/>
            <a:ext cx="15586485" cy="28803600"/>
          </a:xfrm>
          <a:custGeom>
            <a:avLst/>
            <a:gdLst>
              <a:gd name="connsiteX0" fmla="*/ 0 w 3370842"/>
              <a:gd name="connsiteY0" fmla="*/ 0 h 3370842"/>
              <a:gd name="connsiteX1" fmla="*/ 3370842 w 3370842"/>
              <a:gd name="connsiteY1" fmla="*/ 0 h 3370842"/>
              <a:gd name="connsiteX2" fmla="*/ 3370842 w 3370842"/>
              <a:gd name="connsiteY2" fmla="*/ 3370842 h 3370842"/>
              <a:gd name="connsiteX3" fmla="*/ 0 w 3370842"/>
              <a:gd name="connsiteY3" fmla="*/ 3370842 h 33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842" h="3370842">
                <a:moveTo>
                  <a:pt x="0" y="0"/>
                </a:moveTo>
                <a:lnTo>
                  <a:pt x="3370842" y="0"/>
                </a:lnTo>
                <a:lnTo>
                  <a:pt x="3370842" y="3370842"/>
                </a:lnTo>
                <a:lnTo>
                  <a:pt x="0" y="337084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17692763" y="0"/>
            <a:ext cx="15586485" cy="28803600"/>
          </a:xfrm>
          <a:custGeom>
            <a:avLst/>
            <a:gdLst>
              <a:gd name="connsiteX0" fmla="*/ 0 w 3370842"/>
              <a:gd name="connsiteY0" fmla="*/ 0 h 3370842"/>
              <a:gd name="connsiteX1" fmla="*/ 3370842 w 3370842"/>
              <a:gd name="connsiteY1" fmla="*/ 0 h 3370842"/>
              <a:gd name="connsiteX2" fmla="*/ 3370842 w 3370842"/>
              <a:gd name="connsiteY2" fmla="*/ 3370842 h 3370842"/>
              <a:gd name="connsiteX3" fmla="*/ 0 w 3370842"/>
              <a:gd name="connsiteY3" fmla="*/ 3370842 h 337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842" h="3370842">
                <a:moveTo>
                  <a:pt x="0" y="0"/>
                </a:moveTo>
                <a:lnTo>
                  <a:pt x="3370842" y="0"/>
                </a:lnTo>
                <a:lnTo>
                  <a:pt x="3370842" y="3370842"/>
                </a:lnTo>
                <a:lnTo>
                  <a:pt x="0" y="337084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72033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/>
          <p:cNvSpPr>
            <a:spLocks noGrp="1"/>
          </p:cNvSpPr>
          <p:nvPr>
            <p:ph type="pic" sz="quarter" idx="21" hasCustomPrompt="1"/>
          </p:nvPr>
        </p:nvSpPr>
        <p:spPr>
          <a:xfrm>
            <a:off x="12" y="15"/>
            <a:ext cx="15713675" cy="14023426"/>
          </a:xfrm>
          <a:custGeom>
            <a:avLst/>
            <a:gdLst>
              <a:gd name="connsiteX0" fmla="*/ 0 w 2842407"/>
              <a:gd name="connsiteY0" fmla="*/ 0 h 2504183"/>
              <a:gd name="connsiteX1" fmla="*/ 2842407 w 2842407"/>
              <a:gd name="connsiteY1" fmla="*/ 0 h 2504183"/>
              <a:gd name="connsiteX2" fmla="*/ 2842407 w 2842407"/>
              <a:gd name="connsiteY2" fmla="*/ 2504183 h 2504183"/>
              <a:gd name="connsiteX3" fmla="*/ 0 w 2842407"/>
              <a:gd name="connsiteY3" fmla="*/ 2504183 h 250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2407" h="2504183">
                <a:moveTo>
                  <a:pt x="0" y="0"/>
                </a:moveTo>
                <a:lnTo>
                  <a:pt x="2842407" y="0"/>
                </a:lnTo>
                <a:lnTo>
                  <a:pt x="2842407" y="2504183"/>
                </a:lnTo>
                <a:lnTo>
                  <a:pt x="0" y="250418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Picture Placeholder 64"/>
          <p:cNvSpPr>
            <a:spLocks noGrp="1"/>
          </p:cNvSpPr>
          <p:nvPr>
            <p:ph type="pic" sz="quarter" idx="22" hasCustomPrompt="1"/>
          </p:nvPr>
        </p:nvSpPr>
        <p:spPr>
          <a:xfrm>
            <a:off x="34837096" y="15"/>
            <a:ext cx="15713675" cy="14023426"/>
          </a:xfrm>
          <a:custGeom>
            <a:avLst/>
            <a:gdLst>
              <a:gd name="connsiteX0" fmla="*/ 0 w 2842407"/>
              <a:gd name="connsiteY0" fmla="*/ 0 h 2504183"/>
              <a:gd name="connsiteX1" fmla="*/ 2842407 w 2842407"/>
              <a:gd name="connsiteY1" fmla="*/ 0 h 2504183"/>
              <a:gd name="connsiteX2" fmla="*/ 2842407 w 2842407"/>
              <a:gd name="connsiteY2" fmla="*/ 2504183 h 2504183"/>
              <a:gd name="connsiteX3" fmla="*/ 0 w 2842407"/>
              <a:gd name="connsiteY3" fmla="*/ 2504183 h 250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2407" h="2504183">
                <a:moveTo>
                  <a:pt x="0" y="0"/>
                </a:moveTo>
                <a:lnTo>
                  <a:pt x="2842407" y="0"/>
                </a:lnTo>
                <a:lnTo>
                  <a:pt x="2842407" y="2504183"/>
                </a:lnTo>
                <a:lnTo>
                  <a:pt x="0" y="250418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3" name="Picture Placeholder 62"/>
          <p:cNvSpPr>
            <a:spLocks noGrp="1"/>
          </p:cNvSpPr>
          <p:nvPr>
            <p:ph type="pic" sz="quarter" idx="23" hasCustomPrompt="1"/>
          </p:nvPr>
        </p:nvSpPr>
        <p:spPr>
          <a:xfrm>
            <a:off x="15713689" y="14023441"/>
            <a:ext cx="19123409" cy="14780174"/>
          </a:xfrm>
          <a:custGeom>
            <a:avLst/>
            <a:gdLst>
              <a:gd name="connsiteX0" fmla="*/ 0 w 2842405"/>
              <a:gd name="connsiteY0" fmla="*/ 0 h 2504183"/>
              <a:gd name="connsiteX1" fmla="*/ 2842405 w 2842405"/>
              <a:gd name="connsiteY1" fmla="*/ 0 h 2504183"/>
              <a:gd name="connsiteX2" fmla="*/ 2842405 w 2842405"/>
              <a:gd name="connsiteY2" fmla="*/ 2504183 h 2504183"/>
              <a:gd name="connsiteX3" fmla="*/ 0 w 2842405"/>
              <a:gd name="connsiteY3" fmla="*/ 2504183 h 250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2405" h="2504183">
                <a:moveTo>
                  <a:pt x="0" y="0"/>
                </a:moveTo>
                <a:lnTo>
                  <a:pt x="2842405" y="0"/>
                </a:lnTo>
                <a:lnTo>
                  <a:pt x="2842405" y="2504183"/>
                </a:lnTo>
                <a:lnTo>
                  <a:pt x="0" y="250418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693184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0"/>
          <p:cNvSpPr>
            <a:spLocks noGrp="1"/>
          </p:cNvSpPr>
          <p:nvPr>
            <p:ph type="pic" sz="quarter" idx="52" hasCustomPrompt="1"/>
          </p:nvPr>
        </p:nvSpPr>
        <p:spPr>
          <a:xfrm>
            <a:off x="2274784" y="15531797"/>
            <a:ext cx="14743973" cy="110947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30"/>
          <p:cNvSpPr>
            <a:spLocks noGrp="1"/>
          </p:cNvSpPr>
          <p:nvPr>
            <p:ph type="pic" sz="quarter" idx="53" hasCustomPrompt="1"/>
          </p:nvPr>
        </p:nvSpPr>
        <p:spPr>
          <a:xfrm>
            <a:off x="33532006" y="15531797"/>
            <a:ext cx="14743973" cy="110947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30"/>
          <p:cNvSpPr>
            <a:spLocks noGrp="1"/>
          </p:cNvSpPr>
          <p:nvPr>
            <p:ph type="pic" sz="quarter" idx="54" hasCustomPrompt="1"/>
          </p:nvPr>
        </p:nvSpPr>
        <p:spPr>
          <a:xfrm>
            <a:off x="17903395" y="15531797"/>
            <a:ext cx="14743973" cy="110947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852128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49" hasCustomPrompt="1"/>
          </p:nvPr>
        </p:nvSpPr>
        <p:spPr>
          <a:xfrm>
            <a:off x="2106284" y="11414760"/>
            <a:ext cx="12455145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50" hasCustomPrompt="1"/>
          </p:nvPr>
        </p:nvSpPr>
        <p:spPr>
          <a:xfrm>
            <a:off x="2106284" y="2026920"/>
            <a:ext cx="12455145" cy="89611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51" hasCustomPrompt="1"/>
          </p:nvPr>
        </p:nvSpPr>
        <p:spPr>
          <a:xfrm>
            <a:off x="14940564" y="17815560"/>
            <a:ext cx="12455145" cy="89611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52" hasCustomPrompt="1"/>
          </p:nvPr>
        </p:nvSpPr>
        <p:spPr>
          <a:xfrm>
            <a:off x="14940564" y="2026920"/>
            <a:ext cx="12455145" cy="153619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30932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63" hasCustomPrompt="1"/>
          </p:nvPr>
        </p:nvSpPr>
        <p:spPr>
          <a:xfrm>
            <a:off x="13856598" y="3992096"/>
            <a:ext cx="11279719" cy="10215307"/>
          </a:xfrm>
          <a:custGeom>
            <a:avLst/>
            <a:gdLst>
              <a:gd name="connsiteX0" fmla="*/ 0 w 2186201"/>
              <a:gd name="connsiteY0" fmla="*/ 0 h 1954551"/>
              <a:gd name="connsiteX1" fmla="*/ 2186201 w 2186201"/>
              <a:gd name="connsiteY1" fmla="*/ 0 h 1954551"/>
              <a:gd name="connsiteX2" fmla="*/ 2186201 w 2186201"/>
              <a:gd name="connsiteY2" fmla="*/ 1954551 h 1954551"/>
              <a:gd name="connsiteX3" fmla="*/ 0 w 2186201"/>
              <a:gd name="connsiteY3" fmla="*/ 1954551 h 19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201" h="1954551">
                <a:moveTo>
                  <a:pt x="0" y="0"/>
                </a:moveTo>
                <a:lnTo>
                  <a:pt x="2186201" y="0"/>
                </a:lnTo>
                <a:lnTo>
                  <a:pt x="2186201" y="1954551"/>
                </a:lnTo>
                <a:lnTo>
                  <a:pt x="0" y="19545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65" hasCustomPrompt="1"/>
          </p:nvPr>
        </p:nvSpPr>
        <p:spPr>
          <a:xfrm>
            <a:off x="25414446" y="14596206"/>
            <a:ext cx="11279719" cy="10215307"/>
          </a:xfrm>
          <a:custGeom>
            <a:avLst/>
            <a:gdLst>
              <a:gd name="connsiteX0" fmla="*/ 0 w 2186201"/>
              <a:gd name="connsiteY0" fmla="*/ 0 h 1954551"/>
              <a:gd name="connsiteX1" fmla="*/ 2186201 w 2186201"/>
              <a:gd name="connsiteY1" fmla="*/ 0 h 1954551"/>
              <a:gd name="connsiteX2" fmla="*/ 2186201 w 2186201"/>
              <a:gd name="connsiteY2" fmla="*/ 1954551 h 1954551"/>
              <a:gd name="connsiteX3" fmla="*/ 0 w 2186201"/>
              <a:gd name="connsiteY3" fmla="*/ 1954551 h 19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201" h="1954551">
                <a:moveTo>
                  <a:pt x="0" y="0"/>
                </a:moveTo>
                <a:lnTo>
                  <a:pt x="2186201" y="0"/>
                </a:lnTo>
                <a:lnTo>
                  <a:pt x="2186201" y="1954551"/>
                </a:lnTo>
                <a:lnTo>
                  <a:pt x="0" y="19545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32"/>
          <p:cNvSpPr>
            <a:spLocks noGrp="1"/>
          </p:cNvSpPr>
          <p:nvPr>
            <p:ph type="pic" sz="quarter" idx="67" hasCustomPrompt="1"/>
          </p:nvPr>
        </p:nvSpPr>
        <p:spPr>
          <a:xfrm>
            <a:off x="2298750" y="3992096"/>
            <a:ext cx="11279719" cy="10215307"/>
          </a:xfrm>
          <a:custGeom>
            <a:avLst/>
            <a:gdLst>
              <a:gd name="connsiteX0" fmla="*/ 0 w 2186201"/>
              <a:gd name="connsiteY0" fmla="*/ 0 h 1954551"/>
              <a:gd name="connsiteX1" fmla="*/ 2186201 w 2186201"/>
              <a:gd name="connsiteY1" fmla="*/ 0 h 1954551"/>
              <a:gd name="connsiteX2" fmla="*/ 2186201 w 2186201"/>
              <a:gd name="connsiteY2" fmla="*/ 1954551 h 1954551"/>
              <a:gd name="connsiteX3" fmla="*/ 0 w 2186201"/>
              <a:gd name="connsiteY3" fmla="*/ 1954551 h 19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201" h="1954551">
                <a:moveTo>
                  <a:pt x="0" y="0"/>
                </a:moveTo>
                <a:lnTo>
                  <a:pt x="2186201" y="0"/>
                </a:lnTo>
                <a:lnTo>
                  <a:pt x="2186201" y="1954551"/>
                </a:lnTo>
                <a:lnTo>
                  <a:pt x="0" y="19545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33"/>
          <p:cNvSpPr>
            <a:spLocks noGrp="1"/>
          </p:cNvSpPr>
          <p:nvPr>
            <p:ph type="pic" sz="quarter" idx="69" hasCustomPrompt="1"/>
          </p:nvPr>
        </p:nvSpPr>
        <p:spPr>
          <a:xfrm>
            <a:off x="36972294" y="3992096"/>
            <a:ext cx="11279719" cy="10215307"/>
          </a:xfrm>
          <a:custGeom>
            <a:avLst/>
            <a:gdLst>
              <a:gd name="connsiteX0" fmla="*/ 0 w 2186201"/>
              <a:gd name="connsiteY0" fmla="*/ 0 h 1954551"/>
              <a:gd name="connsiteX1" fmla="*/ 2186201 w 2186201"/>
              <a:gd name="connsiteY1" fmla="*/ 0 h 1954551"/>
              <a:gd name="connsiteX2" fmla="*/ 2186201 w 2186201"/>
              <a:gd name="connsiteY2" fmla="*/ 1954551 h 1954551"/>
              <a:gd name="connsiteX3" fmla="*/ 0 w 2186201"/>
              <a:gd name="connsiteY3" fmla="*/ 1954551 h 19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201" h="1954551">
                <a:moveTo>
                  <a:pt x="0" y="0"/>
                </a:moveTo>
                <a:lnTo>
                  <a:pt x="2186201" y="0"/>
                </a:lnTo>
                <a:lnTo>
                  <a:pt x="2186201" y="1954551"/>
                </a:lnTo>
                <a:lnTo>
                  <a:pt x="0" y="19545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51344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2106282" y="2026920"/>
            <a:ext cx="14743973" cy="24749760"/>
          </a:xfrm>
          <a:custGeom>
            <a:avLst/>
            <a:gdLst>
              <a:gd name="connsiteX0" fmla="*/ 0 w 2135921"/>
              <a:gd name="connsiteY0" fmla="*/ 0 h 2022744"/>
              <a:gd name="connsiteX1" fmla="*/ 2135921 w 2135921"/>
              <a:gd name="connsiteY1" fmla="*/ 0 h 2022744"/>
              <a:gd name="connsiteX2" fmla="*/ 2135921 w 2135921"/>
              <a:gd name="connsiteY2" fmla="*/ 2022744 h 2022744"/>
              <a:gd name="connsiteX3" fmla="*/ 0 w 2135921"/>
              <a:gd name="connsiteY3" fmla="*/ 2022744 h 20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921" h="2022744">
                <a:moveTo>
                  <a:pt x="0" y="0"/>
                </a:moveTo>
                <a:lnTo>
                  <a:pt x="2135921" y="0"/>
                </a:lnTo>
                <a:lnTo>
                  <a:pt x="2135921" y="2022744"/>
                </a:lnTo>
                <a:lnTo>
                  <a:pt x="0" y="202274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46" hasCustomPrompt="1"/>
          </p:nvPr>
        </p:nvSpPr>
        <p:spPr>
          <a:xfrm>
            <a:off x="30667465" y="2026920"/>
            <a:ext cx="17777022" cy="9814560"/>
          </a:xfrm>
          <a:custGeom>
            <a:avLst/>
            <a:gdLst>
              <a:gd name="connsiteX0" fmla="*/ 0 w 2135921"/>
              <a:gd name="connsiteY0" fmla="*/ 0 h 2022744"/>
              <a:gd name="connsiteX1" fmla="*/ 2135921 w 2135921"/>
              <a:gd name="connsiteY1" fmla="*/ 0 h 2022744"/>
              <a:gd name="connsiteX2" fmla="*/ 2135921 w 2135921"/>
              <a:gd name="connsiteY2" fmla="*/ 2022744 h 2022744"/>
              <a:gd name="connsiteX3" fmla="*/ 0 w 2135921"/>
              <a:gd name="connsiteY3" fmla="*/ 2022744 h 20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921" h="2022744">
                <a:moveTo>
                  <a:pt x="0" y="0"/>
                </a:moveTo>
                <a:lnTo>
                  <a:pt x="2135921" y="0"/>
                </a:lnTo>
                <a:lnTo>
                  <a:pt x="2135921" y="2022744"/>
                </a:lnTo>
                <a:lnTo>
                  <a:pt x="0" y="202274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7" hasCustomPrompt="1"/>
          </p:nvPr>
        </p:nvSpPr>
        <p:spPr>
          <a:xfrm>
            <a:off x="17271513" y="12268200"/>
            <a:ext cx="12974700" cy="14508480"/>
          </a:xfrm>
          <a:custGeom>
            <a:avLst/>
            <a:gdLst>
              <a:gd name="connsiteX0" fmla="*/ 0 w 2135921"/>
              <a:gd name="connsiteY0" fmla="*/ 0 h 2022744"/>
              <a:gd name="connsiteX1" fmla="*/ 2135921 w 2135921"/>
              <a:gd name="connsiteY1" fmla="*/ 0 h 2022744"/>
              <a:gd name="connsiteX2" fmla="*/ 2135921 w 2135921"/>
              <a:gd name="connsiteY2" fmla="*/ 2022744 h 2022744"/>
              <a:gd name="connsiteX3" fmla="*/ 0 w 2135921"/>
              <a:gd name="connsiteY3" fmla="*/ 2022744 h 20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921" h="2022744">
                <a:moveTo>
                  <a:pt x="0" y="0"/>
                </a:moveTo>
                <a:lnTo>
                  <a:pt x="2135921" y="0"/>
                </a:lnTo>
                <a:lnTo>
                  <a:pt x="2135921" y="2022744"/>
                </a:lnTo>
                <a:lnTo>
                  <a:pt x="0" y="202274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49" hasCustomPrompt="1"/>
          </p:nvPr>
        </p:nvSpPr>
        <p:spPr>
          <a:xfrm>
            <a:off x="17271513" y="2026920"/>
            <a:ext cx="12974700" cy="9814560"/>
          </a:xfrm>
          <a:custGeom>
            <a:avLst/>
            <a:gdLst>
              <a:gd name="connsiteX0" fmla="*/ 0 w 2135921"/>
              <a:gd name="connsiteY0" fmla="*/ 0 h 2022744"/>
              <a:gd name="connsiteX1" fmla="*/ 2135921 w 2135921"/>
              <a:gd name="connsiteY1" fmla="*/ 0 h 2022744"/>
              <a:gd name="connsiteX2" fmla="*/ 2135921 w 2135921"/>
              <a:gd name="connsiteY2" fmla="*/ 2022744 h 2022744"/>
              <a:gd name="connsiteX3" fmla="*/ 0 w 2135921"/>
              <a:gd name="connsiteY3" fmla="*/ 2022744 h 20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921" h="2022744">
                <a:moveTo>
                  <a:pt x="0" y="0"/>
                </a:moveTo>
                <a:lnTo>
                  <a:pt x="2135921" y="0"/>
                </a:lnTo>
                <a:lnTo>
                  <a:pt x="2135921" y="2022744"/>
                </a:lnTo>
                <a:lnTo>
                  <a:pt x="0" y="202274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27925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2106284" y="14476948"/>
            <a:ext cx="17164791" cy="12299738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2106282" y="2026920"/>
            <a:ext cx="8425127" cy="1194816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 userDrawn="1">
            <p:ph type="pic" sz="quarter" idx="49" hasCustomPrompt="1"/>
          </p:nvPr>
        </p:nvSpPr>
        <p:spPr>
          <a:xfrm>
            <a:off x="19585614" y="2026926"/>
            <a:ext cx="10531409" cy="15361916"/>
          </a:xfrm>
          <a:custGeom>
            <a:avLst/>
            <a:gdLst>
              <a:gd name="connsiteX0" fmla="*/ 0 w 1905000"/>
              <a:gd name="connsiteY0" fmla="*/ 0 h 2495550"/>
              <a:gd name="connsiteX1" fmla="*/ 1905000 w 1905000"/>
              <a:gd name="connsiteY1" fmla="*/ 0 h 2495550"/>
              <a:gd name="connsiteX2" fmla="*/ 1905000 w 1905000"/>
              <a:gd name="connsiteY2" fmla="*/ 2495550 h 2495550"/>
              <a:gd name="connsiteX3" fmla="*/ 0 w 1905000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2495550">
                <a:moveTo>
                  <a:pt x="0" y="0"/>
                </a:moveTo>
                <a:lnTo>
                  <a:pt x="1905000" y="0"/>
                </a:lnTo>
                <a:lnTo>
                  <a:pt x="1905000" y="2495550"/>
                </a:lnTo>
                <a:lnTo>
                  <a:pt x="0" y="24955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Picture Placeholder 32"/>
          <p:cNvSpPr>
            <a:spLocks noGrp="1"/>
          </p:cNvSpPr>
          <p:nvPr userDrawn="1">
            <p:ph type="pic" sz="quarter" idx="50" hasCustomPrompt="1"/>
          </p:nvPr>
        </p:nvSpPr>
        <p:spPr>
          <a:xfrm>
            <a:off x="19585614" y="17815560"/>
            <a:ext cx="10531409" cy="8961120"/>
          </a:xfrm>
          <a:custGeom>
            <a:avLst/>
            <a:gdLst>
              <a:gd name="connsiteX0" fmla="*/ 0 w 1905000"/>
              <a:gd name="connsiteY0" fmla="*/ 0 h 2558331"/>
              <a:gd name="connsiteX1" fmla="*/ 1905000 w 1905000"/>
              <a:gd name="connsiteY1" fmla="*/ 0 h 2558331"/>
              <a:gd name="connsiteX2" fmla="*/ 1905000 w 1905000"/>
              <a:gd name="connsiteY2" fmla="*/ 2558331 h 2558331"/>
              <a:gd name="connsiteX3" fmla="*/ 0 w 1905000"/>
              <a:gd name="connsiteY3" fmla="*/ 2558331 h 255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2558331">
                <a:moveTo>
                  <a:pt x="0" y="0"/>
                </a:moveTo>
                <a:lnTo>
                  <a:pt x="1905000" y="0"/>
                </a:lnTo>
                <a:lnTo>
                  <a:pt x="1905000" y="2558331"/>
                </a:lnTo>
                <a:lnTo>
                  <a:pt x="0" y="25583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51" hasCustomPrompt="1"/>
          </p:nvPr>
        </p:nvSpPr>
        <p:spPr>
          <a:xfrm>
            <a:off x="10845946" y="2026920"/>
            <a:ext cx="8425127" cy="1194816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7946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 userDrawn="1">
            <p:ph type="pic" sz="quarter" idx="49" hasCustomPrompt="1"/>
          </p:nvPr>
        </p:nvSpPr>
        <p:spPr>
          <a:xfrm>
            <a:off x="35654288" y="2026920"/>
            <a:ext cx="12637691" cy="11948160"/>
          </a:xfrm>
          <a:custGeom>
            <a:avLst/>
            <a:gdLst>
              <a:gd name="connsiteX0" fmla="*/ 0 w 1905000"/>
              <a:gd name="connsiteY0" fmla="*/ 0 h 2495550"/>
              <a:gd name="connsiteX1" fmla="*/ 1905000 w 1905000"/>
              <a:gd name="connsiteY1" fmla="*/ 0 h 2495550"/>
              <a:gd name="connsiteX2" fmla="*/ 1905000 w 1905000"/>
              <a:gd name="connsiteY2" fmla="*/ 2495550 h 2495550"/>
              <a:gd name="connsiteX3" fmla="*/ 0 w 1905000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2495550">
                <a:moveTo>
                  <a:pt x="0" y="0"/>
                </a:moveTo>
                <a:lnTo>
                  <a:pt x="1905000" y="0"/>
                </a:lnTo>
                <a:lnTo>
                  <a:pt x="1905000" y="2495550"/>
                </a:lnTo>
                <a:lnTo>
                  <a:pt x="0" y="24955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Picture Placeholder 32"/>
          <p:cNvSpPr>
            <a:spLocks noGrp="1"/>
          </p:cNvSpPr>
          <p:nvPr userDrawn="1">
            <p:ph type="pic" sz="quarter" idx="50" hasCustomPrompt="1"/>
          </p:nvPr>
        </p:nvSpPr>
        <p:spPr>
          <a:xfrm>
            <a:off x="35654288" y="14476950"/>
            <a:ext cx="12637691" cy="12299734"/>
          </a:xfrm>
          <a:custGeom>
            <a:avLst/>
            <a:gdLst>
              <a:gd name="connsiteX0" fmla="*/ 0 w 1905000"/>
              <a:gd name="connsiteY0" fmla="*/ 0 h 2558331"/>
              <a:gd name="connsiteX1" fmla="*/ 1905000 w 1905000"/>
              <a:gd name="connsiteY1" fmla="*/ 0 h 2558331"/>
              <a:gd name="connsiteX2" fmla="*/ 1905000 w 1905000"/>
              <a:gd name="connsiteY2" fmla="*/ 2558331 h 2558331"/>
              <a:gd name="connsiteX3" fmla="*/ 0 w 1905000"/>
              <a:gd name="connsiteY3" fmla="*/ 2558331 h 255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2558331">
                <a:moveTo>
                  <a:pt x="0" y="0"/>
                </a:moveTo>
                <a:lnTo>
                  <a:pt x="1905000" y="0"/>
                </a:lnTo>
                <a:lnTo>
                  <a:pt x="1905000" y="2558331"/>
                </a:lnTo>
                <a:lnTo>
                  <a:pt x="0" y="25583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28"/>
          <p:cNvSpPr>
            <a:spLocks noGrp="1"/>
          </p:cNvSpPr>
          <p:nvPr>
            <p:ph type="pic" sz="quarter" idx="47" hasCustomPrompt="1"/>
          </p:nvPr>
        </p:nvSpPr>
        <p:spPr>
          <a:xfrm>
            <a:off x="10952665" y="2026920"/>
            <a:ext cx="10531409" cy="89611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48" hasCustomPrompt="1"/>
          </p:nvPr>
        </p:nvSpPr>
        <p:spPr>
          <a:xfrm>
            <a:off x="10952665" y="11414766"/>
            <a:ext cx="10531409" cy="153619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51" hasCustomPrompt="1"/>
          </p:nvPr>
        </p:nvSpPr>
        <p:spPr>
          <a:xfrm>
            <a:off x="2106282" y="17815562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52" hasCustomPrompt="1"/>
          </p:nvPr>
        </p:nvSpPr>
        <p:spPr>
          <a:xfrm>
            <a:off x="2106282" y="202692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58382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10952665" y="2026920"/>
            <a:ext cx="10531409" cy="89611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Picture Placeholder 31"/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10952665" y="11414766"/>
            <a:ext cx="10531409" cy="153619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31"/>
          <p:cNvSpPr>
            <a:spLocks noGrp="1"/>
          </p:cNvSpPr>
          <p:nvPr>
            <p:ph type="pic" sz="quarter" idx="51" hasCustomPrompt="1"/>
          </p:nvPr>
        </p:nvSpPr>
        <p:spPr>
          <a:xfrm>
            <a:off x="2106282" y="17815562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52" hasCustomPrompt="1"/>
          </p:nvPr>
        </p:nvSpPr>
        <p:spPr>
          <a:xfrm>
            <a:off x="2106282" y="202692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31"/>
          <p:cNvSpPr>
            <a:spLocks noGrp="1"/>
          </p:cNvSpPr>
          <p:nvPr>
            <p:ph type="pic" sz="quarter" idx="53" hasCustomPrompt="1"/>
          </p:nvPr>
        </p:nvSpPr>
        <p:spPr>
          <a:xfrm>
            <a:off x="21905331" y="17815562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54" hasCustomPrompt="1"/>
          </p:nvPr>
        </p:nvSpPr>
        <p:spPr>
          <a:xfrm>
            <a:off x="21905331" y="202692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32548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8"/>
          <p:cNvSpPr>
            <a:spLocks noGrp="1"/>
          </p:cNvSpPr>
          <p:nvPr>
            <p:ph type="pic" sz="quarter" idx="47" hasCustomPrompt="1"/>
          </p:nvPr>
        </p:nvSpPr>
        <p:spPr>
          <a:xfrm>
            <a:off x="10952665" y="2026920"/>
            <a:ext cx="10531409" cy="89611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31"/>
          <p:cNvSpPr>
            <a:spLocks noGrp="1"/>
          </p:cNvSpPr>
          <p:nvPr>
            <p:ph type="pic" sz="quarter" idx="48" hasCustomPrompt="1"/>
          </p:nvPr>
        </p:nvSpPr>
        <p:spPr>
          <a:xfrm>
            <a:off x="10952665" y="11414766"/>
            <a:ext cx="10531409" cy="153619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31"/>
          <p:cNvSpPr>
            <a:spLocks noGrp="1"/>
          </p:cNvSpPr>
          <p:nvPr>
            <p:ph type="pic" sz="quarter" idx="51" hasCustomPrompt="1"/>
          </p:nvPr>
        </p:nvSpPr>
        <p:spPr>
          <a:xfrm>
            <a:off x="2106282" y="17815562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52" hasCustomPrompt="1"/>
          </p:nvPr>
        </p:nvSpPr>
        <p:spPr>
          <a:xfrm>
            <a:off x="2106282" y="202692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53" hasCustomPrompt="1"/>
          </p:nvPr>
        </p:nvSpPr>
        <p:spPr>
          <a:xfrm>
            <a:off x="21905331" y="17815562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54" hasCustomPrompt="1"/>
          </p:nvPr>
        </p:nvSpPr>
        <p:spPr>
          <a:xfrm>
            <a:off x="21905331" y="202692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28"/>
          <p:cNvSpPr>
            <a:spLocks noGrp="1"/>
          </p:cNvSpPr>
          <p:nvPr>
            <p:ph type="pic" sz="quarter" idx="55" hasCustomPrompt="1"/>
          </p:nvPr>
        </p:nvSpPr>
        <p:spPr>
          <a:xfrm>
            <a:off x="30751714" y="17765777"/>
            <a:ext cx="10531409" cy="89611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31"/>
          <p:cNvSpPr>
            <a:spLocks noGrp="1"/>
          </p:cNvSpPr>
          <p:nvPr>
            <p:ph type="pic" sz="quarter" idx="56" hasCustomPrompt="1"/>
          </p:nvPr>
        </p:nvSpPr>
        <p:spPr>
          <a:xfrm>
            <a:off x="30751714" y="2026926"/>
            <a:ext cx="10531409" cy="153619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9006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232" y="1660205"/>
            <a:ext cx="16630853" cy="4880610"/>
          </a:xfrm>
        </p:spPr>
        <p:txBody>
          <a:bodyPr anchor="b"/>
          <a:lstStyle>
            <a:lvl1pPr algn="l">
              <a:defRPr sz="64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94232" y="6540823"/>
            <a:ext cx="16630853" cy="18422305"/>
          </a:xfrm>
        </p:spPr>
        <p:txBody>
          <a:bodyPr/>
          <a:lstStyle>
            <a:lvl1pPr marL="0" indent="0">
              <a:buNone/>
              <a:defRPr sz="4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472413" indent="0">
              <a:buNone/>
              <a:defRPr sz="3900"/>
            </a:lvl2pPr>
            <a:lvl3pPr marL="2944825" indent="0">
              <a:buNone/>
              <a:defRPr sz="3200"/>
            </a:lvl3pPr>
            <a:lvl4pPr marL="4417238" indent="0">
              <a:buNone/>
              <a:defRPr sz="2900"/>
            </a:lvl4pPr>
            <a:lvl5pPr marL="5889650" indent="0">
              <a:buNone/>
              <a:defRPr sz="2900"/>
            </a:lvl5pPr>
            <a:lvl6pPr marL="7362063" indent="0">
              <a:buNone/>
              <a:defRPr sz="2900"/>
            </a:lvl6pPr>
            <a:lvl7pPr marL="8834476" indent="0">
              <a:buNone/>
              <a:defRPr sz="2900"/>
            </a:lvl7pPr>
            <a:lvl8pPr marL="10306888" indent="0">
              <a:buNone/>
              <a:defRPr sz="2900"/>
            </a:lvl8pPr>
            <a:lvl9pPr marL="11779301" indent="0">
              <a:buNone/>
              <a:defRPr sz="2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055077" y="1600200"/>
            <a:ext cx="26539150" cy="24963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7"/>
          <p:cNvSpPr>
            <a:spLocks noGrp="1"/>
          </p:cNvSpPr>
          <p:nvPr>
            <p:ph type="pic" sz="quarter" idx="60" hasCustomPrompt="1"/>
          </p:nvPr>
        </p:nvSpPr>
        <p:spPr>
          <a:xfrm>
            <a:off x="39823831" y="1141476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47" hasCustomPrompt="1"/>
          </p:nvPr>
        </p:nvSpPr>
        <p:spPr>
          <a:xfrm>
            <a:off x="11009100" y="2026920"/>
            <a:ext cx="10531409" cy="8961120"/>
          </a:xfrm>
          <a:custGeom>
            <a:avLst/>
            <a:gdLst>
              <a:gd name="connsiteX0" fmla="*/ 0 w 1905000"/>
              <a:gd name="connsiteY0" fmla="*/ 0 h 1962150"/>
              <a:gd name="connsiteX1" fmla="*/ 1905000 w 1905000"/>
              <a:gd name="connsiteY1" fmla="*/ 0 h 1962150"/>
              <a:gd name="connsiteX2" fmla="*/ 1905000 w 1905000"/>
              <a:gd name="connsiteY2" fmla="*/ 1962150 h 1962150"/>
              <a:gd name="connsiteX3" fmla="*/ 0 w 1905000"/>
              <a:gd name="connsiteY3" fmla="*/ 19621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1962150">
                <a:moveTo>
                  <a:pt x="0" y="0"/>
                </a:moveTo>
                <a:lnTo>
                  <a:pt x="1905000" y="0"/>
                </a:lnTo>
                <a:lnTo>
                  <a:pt x="1905000" y="1962150"/>
                </a:lnTo>
                <a:lnTo>
                  <a:pt x="0" y="1962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31"/>
          <p:cNvSpPr>
            <a:spLocks noGrp="1"/>
          </p:cNvSpPr>
          <p:nvPr>
            <p:ph type="pic" sz="quarter" idx="48" hasCustomPrompt="1"/>
          </p:nvPr>
        </p:nvSpPr>
        <p:spPr>
          <a:xfrm>
            <a:off x="11009100" y="11414766"/>
            <a:ext cx="10531409" cy="153619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31"/>
          <p:cNvSpPr>
            <a:spLocks noGrp="1"/>
          </p:cNvSpPr>
          <p:nvPr>
            <p:ph type="pic" sz="quarter" idx="51" hasCustomPrompt="1"/>
          </p:nvPr>
        </p:nvSpPr>
        <p:spPr>
          <a:xfrm>
            <a:off x="2106282" y="17815562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52" hasCustomPrompt="1"/>
          </p:nvPr>
        </p:nvSpPr>
        <p:spPr>
          <a:xfrm>
            <a:off x="2106282" y="202692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53" hasCustomPrompt="1"/>
          </p:nvPr>
        </p:nvSpPr>
        <p:spPr>
          <a:xfrm>
            <a:off x="22018195" y="17815562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54" hasCustomPrompt="1"/>
          </p:nvPr>
        </p:nvSpPr>
        <p:spPr>
          <a:xfrm>
            <a:off x="22018195" y="202692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55" hasCustomPrompt="1"/>
          </p:nvPr>
        </p:nvSpPr>
        <p:spPr>
          <a:xfrm>
            <a:off x="30921013" y="17815562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56" hasCustomPrompt="1"/>
          </p:nvPr>
        </p:nvSpPr>
        <p:spPr>
          <a:xfrm>
            <a:off x="30921013" y="2026920"/>
            <a:ext cx="8425127" cy="15361920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31"/>
          <p:cNvSpPr>
            <a:spLocks noGrp="1"/>
          </p:cNvSpPr>
          <p:nvPr>
            <p:ph type="pic" sz="quarter" idx="59" hasCustomPrompt="1"/>
          </p:nvPr>
        </p:nvSpPr>
        <p:spPr>
          <a:xfrm>
            <a:off x="39823831" y="2026926"/>
            <a:ext cx="8425127" cy="8961124"/>
          </a:xfrm>
          <a:custGeom>
            <a:avLst/>
            <a:gdLst>
              <a:gd name="connsiteX0" fmla="*/ 0 w 1905000"/>
              <a:gd name="connsiteY0" fmla="*/ 0 h 3105150"/>
              <a:gd name="connsiteX1" fmla="*/ 1905000 w 1905000"/>
              <a:gd name="connsiteY1" fmla="*/ 0 h 3105150"/>
              <a:gd name="connsiteX2" fmla="*/ 1905000 w 1905000"/>
              <a:gd name="connsiteY2" fmla="*/ 3105150 h 3105150"/>
              <a:gd name="connsiteX3" fmla="*/ 0 w 1905000"/>
              <a:gd name="connsiteY3" fmla="*/ 310515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105150">
                <a:moveTo>
                  <a:pt x="0" y="0"/>
                </a:moveTo>
                <a:lnTo>
                  <a:pt x="1905000" y="0"/>
                </a:lnTo>
                <a:lnTo>
                  <a:pt x="1905000" y="3105150"/>
                </a:lnTo>
                <a:lnTo>
                  <a:pt x="0" y="31051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1142680" anchor="b">
            <a:noAutofit/>
          </a:bodyPr>
          <a:lstStyle>
            <a:lvl1pPr algn="ctr" rtl="0">
              <a:buNone/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53778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98418" y="7914392"/>
            <a:ext cx="20001571" cy="18775680"/>
          </a:xfrm>
          <a:custGeom>
            <a:avLst/>
            <a:gdLst>
              <a:gd name="connsiteX0" fmla="*/ 0 w 3618034"/>
              <a:gd name="connsiteY0" fmla="*/ 0 h 3352800"/>
              <a:gd name="connsiteX1" fmla="*/ 3618034 w 3618034"/>
              <a:gd name="connsiteY1" fmla="*/ 0 h 3352800"/>
              <a:gd name="connsiteX2" fmla="*/ 3618034 w 3618034"/>
              <a:gd name="connsiteY2" fmla="*/ 3352800 h 3352800"/>
              <a:gd name="connsiteX3" fmla="*/ 0 w 3618034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034" h="3352800">
                <a:moveTo>
                  <a:pt x="0" y="0"/>
                </a:moveTo>
                <a:lnTo>
                  <a:pt x="3618034" y="0"/>
                </a:lnTo>
                <a:lnTo>
                  <a:pt x="3618034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987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3093709" y="17642346"/>
            <a:ext cx="18956536" cy="9047728"/>
          </a:xfrm>
          <a:custGeom>
            <a:avLst/>
            <a:gdLst>
              <a:gd name="connsiteX0" fmla="*/ 0 w 3429000"/>
              <a:gd name="connsiteY0" fmla="*/ 0 h 1615666"/>
              <a:gd name="connsiteX1" fmla="*/ 3429000 w 3429000"/>
              <a:gd name="connsiteY1" fmla="*/ 0 h 1615666"/>
              <a:gd name="connsiteX2" fmla="*/ 3429000 w 3429000"/>
              <a:gd name="connsiteY2" fmla="*/ 1615666 h 1615666"/>
              <a:gd name="connsiteX3" fmla="*/ 0 w 3429000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615666">
                <a:moveTo>
                  <a:pt x="0" y="0"/>
                </a:moveTo>
                <a:lnTo>
                  <a:pt x="3429000" y="0"/>
                </a:lnTo>
                <a:lnTo>
                  <a:pt x="3429000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 rtl="0">
              <a:buNone/>
              <a:defRPr sz="39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3093709" y="7914394"/>
            <a:ext cx="18956536" cy="9047728"/>
          </a:xfrm>
          <a:custGeom>
            <a:avLst/>
            <a:gdLst>
              <a:gd name="connsiteX0" fmla="*/ 0 w 3429000"/>
              <a:gd name="connsiteY0" fmla="*/ 0 h 1615666"/>
              <a:gd name="connsiteX1" fmla="*/ 3429000 w 3429000"/>
              <a:gd name="connsiteY1" fmla="*/ 0 h 1615666"/>
              <a:gd name="connsiteX2" fmla="*/ 3429000 w 3429000"/>
              <a:gd name="connsiteY2" fmla="*/ 1615666 h 1615666"/>
              <a:gd name="connsiteX3" fmla="*/ 0 w 3429000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615666">
                <a:moveTo>
                  <a:pt x="0" y="0"/>
                </a:moveTo>
                <a:lnTo>
                  <a:pt x="3429000" y="0"/>
                </a:lnTo>
                <a:lnTo>
                  <a:pt x="3429000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 rtl="0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36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425127" y="7914394"/>
            <a:ext cx="18956536" cy="9047728"/>
          </a:xfrm>
          <a:custGeom>
            <a:avLst/>
            <a:gdLst>
              <a:gd name="connsiteX0" fmla="*/ 0 w 3429000"/>
              <a:gd name="connsiteY0" fmla="*/ 0 h 1615666"/>
              <a:gd name="connsiteX1" fmla="*/ 3429000 w 3429000"/>
              <a:gd name="connsiteY1" fmla="*/ 0 h 1615666"/>
              <a:gd name="connsiteX2" fmla="*/ 3429000 w 3429000"/>
              <a:gd name="connsiteY2" fmla="*/ 1615666 h 1615666"/>
              <a:gd name="connsiteX3" fmla="*/ 0 w 3429000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615666">
                <a:moveTo>
                  <a:pt x="0" y="0"/>
                </a:moveTo>
                <a:lnTo>
                  <a:pt x="3429000" y="0"/>
                </a:lnTo>
                <a:lnTo>
                  <a:pt x="3429000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8425127" y="17642346"/>
            <a:ext cx="18956536" cy="9047728"/>
          </a:xfrm>
          <a:custGeom>
            <a:avLst/>
            <a:gdLst>
              <a:gd name="connsiteX0" fmla="*/ 0 w 3429000"/>
              <a:gd name="connsiteY0" fmla="*/ 0 h 1615666"/>
              <a:gd name="connsiteX1" fmla="*/ 3429000 w 3429000"/>
              <a:gd name="connsiteY1" fmla="*/ 0 h 1615666"/>
              <a:gd name="connsiteX2" fmla="*/ 3429000 w 3429000"/>
              <a:gd name="connsiteY2" fmla="*/ 1615666 h 1615666"/>
              <a:gd name="connsiteX3" fmla="*/ 0 w 3429000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1615666">
                <a:moveTo>
                  <a:pt x="0" y="0"/>
                </a:moveTo>
                <a:lnTo>
                  <a:pt x="3429000" y="0"/>
                </a:lnTo>
                <a:lnTo>
                  <a:pt x="3429000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1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33820" y="7914394"/>
            <a:ext cx="10110153" cy="13314928"/>
          </a:xfrm>
          <a:custGeom>
            <a:avLst/>
            <a:gdLst>
              <a:gd name="connsiteX0" fmla="*/ 0 w 1828800"/>
              <a:gd name="connsiteY0" fmla="*/ 0 h 2377666"/>
              <a:gd name="connsiteX1" fmla="*/ 1828800 w 1828800"/>
              <a:gd name="connsiteY1" fmla="*/ 0 h 2377666"/>
              <a:gd name="connsiteX2" fmla="*/ 1828800 w 1828800"/>
              <a:gd name="connsiteY2" fmla="*/ 1188833 h 2377666"/>
              <a:gd name="connsiteX3" fmla="*/ 1828800 w 1828800"/>
              <a:gd name="connsiteY3" fmla="*/ 2377666 h 2377666"/>
              <a:gd name="connsiteX4" fmla="*/ 0 w 1828800"/>
              <a:gd name="connsiteY4" fmla="*/ 2377666 h 2377666"/>
              <a:gd name="connsiteX5" fmla="*/ 0 w 1828800"/>
              <a:gd name="connsiteY5" fmla="*/ 1188833 h 23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377666">
                <a:moveTo>
                  <a:pt x="0" y="0"/>
                </a:moveTo>
                <a:lnTo>
                  <a:pt x="1828800" y="0"/>
                </a:lnTo>
                <a:lnTo>
                  <a:pt x="1828800" y="1188833"/>
                </a:lnTo>
                <a:lnTo>
                  <a:pt x="1828800" y="2377666"/>
                </a:lnTo>
                <a:lnTo>
                  <a:pt x="0" y="2377666"/>
                </a:lnTo>
                <a:lnTo>
                  <a:pt x="0" y="11888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21446381" y="7914394"/>
            <a:ext cx="10110153" cy="13314928"/>
          </a:xfrm>
          <a:custGeom>
            <a:avLst/>
            <a:gdLst>
              <a:gd name="connsiteX0" fmla="*/ 0 w 1828800"/>
              <a:gd name="connsiteY0" fmla="*/ 0 h 2377666"/>
              <a:gd name="connsiteX1" fmla="*/ 1828800 w 1828800"/>
              <a:gd name="connsiteY1" fmla="*/ 0 h 2377666"/>
              <a:gd name="connsiteX2" fmla="*/ 1828800 w 1828800"/>
              <a:gd name="connsiteY2" fmla="*/ 1188833 h 2377666"/>
              <a:gd name="connsiteX3" fmla="*/ 1828800 w 1828800"/>
              <a:gd name="connsiteY3" fmla="*/ 2377666 h 2377666"/>
              <a:gd name="connsiteX4" fmla="*/ 0 w 1828800"/>
              <a:gd name="connsiteY4" fmla="*/ 2377666 h 2377666"/>
              <a:gd name="connsiteX5" fmla="*/ 0 w 1828800"/>
              <a:gd name="connsiteY5" fmla="*/ 1188833 h 23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377666">
                <a:moveTo>
                  <a:pt x="0" y="0"/>
                </a:moveTo>
                <a:lnTo>
                  <a:pt x="1828800" y="0"/>
                </a:lnTo>
                <a:lnTo>
                  <a:pt x="1828800" y="1188833"/>
                </a:lnTo>
                <a:lnTo>
                  <a:pt x="1828800" y="2377666"/>
                </a:lnTo>
                <a:lnTo>
                  <a:pt x="0" y="2377666"/>
                </a:lnTo>
                <a:lnTo>
                  <a:pt x="0" y="11888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38258938" y="7914394"/>
            <a:ext cx="10110153" cy="13314928"/>
          </a:xfrm>
          <a:custGeom>
            <a:avLst/>
            <a:gdLst>
              <a:gd name="connsiteX0" fmla="*/ 0 w 1828800"/>
              <a:gd name="connsiteY0" fmla="*/ 0 h 2377666"/>
              <a:gd name="connsiteX1" fmla="*/ 1828800 w 1828800"/>
              <a:gd name="connsiteY1" fmla="*/ 0 h 2377666"/>
              <a:gd name="connsiteX2" fmla="*/ 1828800 w 1828800"/>
              <a:gd name="connsiteY2" fmla="*/ 1188833 h 2377666"/>
              <a:gd name="connsiteX3" fmla="*/ 1828800 w 1828800"/>
              <a:gd name="connsiteY3" fmla="*/ 2377666 h 2377666"/>
              <a:gd name="connsiteX4" fmla="*/ 0 w 1828800"/>
              <a:gd name="connsiteY4" fmla="*/ 2377666 h 2377666"/>
              <a:gd name="connsiteX5" fmla="*/ 0 w 1828800"/>
              <a:gd name="connsiteY5" fmla="*/ 1188833 h 23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2377666">
                <a:moveTo>
                  <a:pt x="0" y="0"/>
                </a:moveTo>
                <a:lnTo>
                  <a:pt x="1828800" y="0"/>
                </a:lnTo>
                <a:lnTo>
                  <a:pt x="1828800" y="1188833"/>
                </a:lnTo>
                <a:lnTo>
                  <a:pt x="1828800" y="2377666"/>
                </a:lnTo>
                <a:lnTo>
                  <a:pt x="0" y="2377666"/>
                </a:lnTo>
                <a:lnTo>
                  <a:pt x="0" y="11888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6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106269" y="18244813"/>
            <a:ext cx="14743989" cy="8445259"/>
          </a:xfrm>
          <a:custGeom>
            <a:avLst/>
            <a:gdLst>
              <a:gd name="connsiteX0" fmla="*/ 0 w 2667003"/>
              <a:gd name="connsiteY0" fmla="*/ 0 h 1508082"/>
              <a:gd name="connsiteX1" fmla="*/ 2667003 w 2667003"/>
              <a:gd name="connsiteY1" fmla="*/ 0 h 1508082"/>
              <a:gd name="connsiteX2" fmla="*/ 2667003 w 2667003"/>
              <a:gd name="connsiteY2" fmla="*/ 1508082 h 1508082"/>
              <a:gd name="connsiteX3" fmla="*/ 0 w 2667003"/>
              <a:gd name="connsiteY3" fmla="*/ 1508082 h 150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3" h="1508082">
                <a:moveTo>
                  <a:pt x="0" y="0"/>
                </a:moveTo>
                <a:lnTo>
                  <a:pt x="2667003" y="0"/>
                </a:lnTo>
                <a:lnTo>
                  <a:pt x="2667003" y="1508082"/>
                </a:lnTo>
                <a:lnTo>
                  <a:pt x="0" y="15080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36832759" y="7914392"/>
            <a:ext cx="11522750" cy="18775680"/>
          </a:xfrm>
          <a:custGeom>
            <a:avLst/>
            <a:gdLst>
              <a:gd name="connsiteX0" fmla="*/ 0 w 2084321"/>
              <a:gd name="connsiteY0" fmla="*/ 0 h 3352800"/>
              <a:gd name="connsiteX1" fmla="*/ 2084321 w 2084321"/>
              <a:gd name="connsiteY1" fmla="*/ 0 h 3352800"/>
              <a:gd name="connsiteX2" fmla="*/ 2084321 w 2084321"/>
              <a:gd name="connsiteY2" fmla="*/ 3352800 h 3352800"/>
              <a:gd name="connsiteX3" fmla="*/ 0 w 208432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321" h="3352800">
                <a:moveTo>
                  <a:pt x="0" y="0"/>
                </a:moveTo>
                <a:lnTo>
                  <a:pt x="2084321" y="0"/>
                </a:lnTo>
                <a:lnTo>
                  <a:pt x="208432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74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148408" y="7914392"/>
            <a:ext cx="10025901" cy="18775680"/>
          </a:xfrm>
          <a:custGeom>
            <a:avLst/>
            <a:gdLst>
              <a:gd name="connsiteX0" fmla="*/ 0 w 1813560"/>
              <a:gd name="connsiteY0" fmla="*/ 0 h 3352800"/>
              <a:gd name="connsiteX1" fmla="*/ 1813560 w 1813560"/>
              <a:gd name="connsiteY1" fmla="*/ 0 h 3352800"/>
              <a:gd name="connsiteX2" fmla="*/ 1813560 w 1813560"/>
              <a:gd name="connsiteY2" fmla="*/ 1676400 h 3352800"/>
              <a:gd name="connsiteX3" fmla="*/ 1813560 w 1813560"/>
              <a:gd name="connsiteY3" fmla="*/ 3352800 h 3352800"/>
              <a:gd name="connsiteX4" fmla="*/ 0 w 1813560"/>
              <a:gd name="connsiteY4" fmla="*/ 3352800 h 3352800"/>
              <a:gd name="connsiteX5" fmla="*/ 0 w 1813560"/>
              <a:gd name="connsiteY5" fmla="*/ 1676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60" h="3352800">
                <a:moveTo>
                  <a:pt x="0" y="0"/>
                </a:moveTo>
                <a:lnTo>
                  <a:pt x="1813560" y="0"/>
                </a:lnTo>
                <a:lnTo>
                  <a:pt x="1813560" y="1676400"/>
                </a:lnTo>
                <a:lnTo>
                  <a:pt x="1813560" y="3352800"/>
                </a:lnTo>
                <a:lnTo>
                  <a:pt x="0" y="33528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12384937" y="7914392"/>
            <a:ext cx="10152278" cy="18775680"/>
          </a:xfrm>
          <a:custGeom>
            <a:avLst/>
            <a:gdLst>
              <a:gd name="connsiteX0" fmla="*/ 0 w 1836420"/>
              <a:gd name="connsiteY0" fmla="*/ 0 h 3352800"/>
              <a:gd name="connsiteX1" fmla="*/ 1836420 w 1836420"/>
              <a:gd name="connsiteY1" fmla="*/ 0 h 3352800"/>
              <a:gd name="connsiteX2" fmla="*/ 1836420 w 1836420"/>
              <a:gd name="connsiteY2" fmla="*/ 1676400 h 3352800"/>
              <a:gd name="connsiteX3" fmla="*/ 1836420 w 1836420"/>
              <a:gd name="connsiteY3" fmla="*/ 3352800 h 3352800"/>
              <a:gd name="connsiteX4" fmla="*/ 0 w 1836420"/>
              <a:gd name="connsiteY4" fmla="*/ 3352800 h 3352800"/>
              <a:gd name="connsiteX5" fmla="*/ 0 w 1836420"/>
              <a:gd name="connsiteY5" fmla="*/ 1676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420" h="3352800">
                <a:moveTo>
                  <a:pt x="0" y="0"/>
                </a:moveTo>
                <a:lnTo>
                  <a:pt x="1836420" y="0"/>
                </a:lnTo>
                <a:lnTo>
                  <a:pt x="1836420" y="1676400"/>
                </a:lnTo>
                <a:lnTo>
                  <a:pt x="1836420" y="3352800"/>
                </a:lnTo>
                <a:lnTo>
                  <a:pt x="0" y="33528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22747843" y="15745979"/>
            <a:ext cx="25621243" cy="7957055"/>
          </a:xfrm>
          <a:custGeom>
            <a:avLst/>
            <a:gdLst>
              <a:gd name="connsiteX0" fmla="*/ 0 w 4634562"/>
              <a:gd name="connsiteY0" fmla="*/ 0 h 1420903"/>
              <a:gd name="connsiteX1" fmla="*/ 4634562 w 4634562"/>
              <a:gd name="connsiteY1" fmla="*/ 0 h 1420903"/>
              <a:gd name="connsiteX2" fmla="*/ 4634562 w 4634562"/>
              <a:gd name="connsiteY2" fmla="*/ 1420903 h 1420903"/>
              <a:gd name="connsiteX3" fmla="*/ 0 w 4634562"/>
              <a:gd name="connsiteY3" fmla="*/ 1420903 h 14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562" h="1420903">
                <a:moveTo>
                  <a:pt x="0" y="0"/>
                </a:moveTo>
                <a:lnTo>
                  <a:pt x="4634562" y="0"/>
                </a:lnTo>
                <a:lnTo>
                  <a:pt x="4634562" y="1420903"/>
                </a:lnTo>
                <a:lnTo>
                  <a:pt x="0" y="1420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07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106286" y="14828520"/>
            <a:ext cx="14248864" cy="8961120"/>
          </a:xfrm>
          <a:custGeom>
            <a:avLst/>
            <a:gdLst>
              <a:gd name="connsiteX0" fmla="*/ 0 w 2577441"/>
              <a:gd name="connsiteY0" fmla="*/ 0 h 1600200"/>
              <a:gd name="connsiteX1" fmla="*/ 2577441 w 2577441"/>
              <a:gd name="connsiteY1" fmla="*/ 0 h 1600200"/>
              <a:gd name="connsiteX2" fmla="*/ 2577441 w 2577441"/>
              <a:gd name="connsiteY2" fmla="*/ 1600200 h 1600200"/>
              <a:gd name="connsiteX3" fmla="*/ 0 w 2577441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441" h="1600200">
                <a:moveTo>
                  <a:pt x="0" y="0"/>
                </a:moveTo>
                <a:lnTo>
                  <a:pt x="2577441" y="0"/>
                </a:lnTo>
                <a:lnTo>
                  <a:pt x="2577441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18114019" y="14828520"/>
            <a:ext cx="14248864" cy="8961120"/>
          </a:xfrm>
          <a:custGeom>
            <a:avLst/>
            <a:gdLst>
              <a:gd name="connsiteX0" fmla="*/ 0 w 2577441"/>
              <a:gd name="connsiteY0" fmla="*/ 0 h 1600200"/>
              <a:gd name="connsiteX1" fmla="*/ 2577441 w 2577441"/>
              <a:gd name="connsiteY1" fmla="*/ 0 h 1600200"/>
              <a:gd name="connsiteX2" fmla="*/ 2577441 w 2577441"/>
              <a:gd name="connsiteY2" fmla="*/ 1600200 h 1600200"/>
              <a:gd name="connsiteX3" fmla="*/ 0 w 2577441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441" h="1600200">
                <a:moveTo>
                  <a:pt x="0" y="0"/>
                </a:moveTo>
                <a:lnTo>
                  <a:pt x="2577441" y="0"/>
                </a:lnTo>
                <a:lnTo>
                  <a:pt x="2577441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34121761" y="14828520"/>
            <a:ext cx="14248864" cy="8961120"/>
          </a:xfrm>
          <a:custGeom>
            <a:avLst/>
            <a:gdLst>
              <a:gd name="connsiteX0" fmla="*/ 0 w 2577441"/>
              <a:gd name="connsiteY0" fmla="*/ 0 h 1600200"/>
              <a:gd name="connsiteX1" fmla="*/ 2577441 w 2577441"/>
              <a:gd name="connsiteY1" fmla="*/ 0 h 1600200"/>
              <a:gd name="connsiteX2" fmla="*/ 2577441 w 2577441"/>
              <a:gd name="connsiteY2" fmla="*/ 1600200 h 1600200"/>
              <a:gd name="connsiteX3" fmla="*/ 0 w 2577441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441" h="1600200">
                <a:moveTo>
                  <a:pt x="0" y="0"/>
                </a:moveTo>
                <a:lnTo>
                  <a:pt x="2577441" y="0"/>
                </a:lnTo>
                <a:lnTo>
                  <a:pt x="2577441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51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133467" y="10272259"/>
            <a:ext cx="10531413" cy="8107680"/>
          </a:xfrm>
          <a:custGeom>
            <a:avLst/>
            <a:gdLst>
              <a:gd name="connsiteX0" fmla="*/ 0 w 1905001"/>
              <a:gd name="connsiteY0" fmla="*/ 0 h 1447800"/>
              <a:gd name="connsiteX1" fmla="*/ 1905001 w 1905001"/>
              <a:gd name="connsiteY1" fmla="*/ 0 h 1447800"/>
              <a:gd name="connsiteX2" fmla="*/ 1905001 w 1905001"/>
              <a:gd name="connsiteY2" fmla="*/ 1447800 h 1447800"/>
              <a:gd name="connsiteX3" fmla="*/ 0 w 1905001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1" h="1447800">
                <a:moveTo>
                  <a:pt x="0" y="0"/>
                </a:moveTo>
                <a:lnTo>
                  <a:pt x="1905001" y="0"/>
                </a:lnTo>
                <a:lnTo>
                  <a:pt x="1905001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3704425" y="10272259"/>
            <a:ext cx="10531413" cy="8107680"/>
          </a:xfrm>
          <a:custGeom>
            <a:avLst/>
            <a:gdLst>
              <a:gd name="connsiteX0" fmla="*/ 0 w 1905001"/>
              <a:gd name="connsiteY0" fmla="*/ 0 h 1447800"/>
              <a:gd name="connsiteX1" fmla="*/ 1905001 w 1905001"/>
              <a:gd name="connsiteY1" fmla="*/ 0 h 1447800"/>
              <a:gd name="connsiteX2" fmla="*/ 1905001 w 1905001"/>
              <a:gd name="connsiteY2" fmla="*/ 1447800 h 1447800"/>
              <a:gd name="connsiteX3" fmla="*/ 0 w 1905001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1" h="1447800">
                <a:moveTo>
                  <a:pt x="0" y="0"/>
                </a:moveTo>
                <a:lnTo>
                  <a:pt x="1905001" y="0"/>
                </a:lnTo>
                <a:lnTo>
                  <a:pt x="1905001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25275384" y="10272259"/>
            <a:ext cx="10531413" cy="8107680"/>
          </a:xfrm>
          <a:custGeom>
            <a:avLst/>
            <a:gdLst>
              <a:gd name="connsiteX0" fmla="*/ 0 w 1905001"/>
              <a:gd name="connsiteY0" fmla="*/ 0 h 1447800"/>
              <a:gd name="connsiteX1" fmla="*/ 1905001 w 1905001"/>
              <a:gd name="connsiteY1" fmla="*/ 0 h 1447800"/>
              <a:gd name="connsiteX2" fmla="*/ 1905001 w 1905001"/>
              <a:gd name="connsiteY2" fmla="*/ 1447800 h 1447800"/>
              <a:gd name="connsiteX3" fmla="*/ 0 w 1905001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1" h="1447800">
                <a:moveTo>
                  <a:pt x="0" y="0"/>
                </a:moveTo>
                <a:lnTo>
                  <a:pt x="1905001" y="0"/>
                </a:lnTo>
                <a:lnTo>
                  <a:pt x="1905001" y="1447800"/>
                </a:lnTo>
                <a:lnTo>
                  <a:pt x="0" y="144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6832759" y="7914392"/>
            <a:ext cx="11522750" cy="18775680"/>
          </a:xfrm>
          <a:custGeom>
            <a:avLst/>
            <a:gdLst>
              <a:gd name="connsiteX0" fmla="*/ 0 w 2084321"/>
              <a:gd name="connsiteY0" fmla="*/ 0 h 3352800"/>
              <a:gd name="connsiteX1" fmla="*/ 2084321 w 2084321"/>
              <a:gd name="connsiteY1" fmla="*/ 0 h 3352800"/>
              <a:gd name="connsiteX2" fmla="*/ 2084321 w 2084321"/>
              <a:gd name="connsiteY2" fmla="*/ 3352800 h 3352800"/>
              <a:gd name="connsiteX3" fmla="*/ 0 w 208432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321" h="3352800">
                <a:moveTo>
                  <a:pt x="0" y="0"/>
                </a:moveTo>
                <a:lnTo>
                  <a:pt x="2084321" y="0"/>
                </a:lnTo>
                <a:lnTo>
                  <a:pt x="208432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26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2148407" y="7914392"/>
            <a:ext cx="9646771" cy="18775680"/>
          </a:xfrm>
          <a:custGeom>
            <a:avLst/>
            <a:gdLst>
              <a:gd name="connsiteX0" fmla="*/ 0 w 1744980"/>
              <a:gd name="connsiteY0" fmla="*/ 0 h 3352800"/>
              <a:gd name="connsiteX1" fmla="*/ 1744980 w 1744980"/>
              <a:gd name="connsiteY1" fmla="*/ 0 h 3352800"/>
              <a:gd name="connsiteX2" fmla="*/ 1744980 w 1744980"/>
              <a:gd name="connsiteY2" fmla="*/ 1676400 h 3352800"/>
              <a:gd name="connsiteX3" fmla="*/ 1744980 w 1744980"/>
              <a:gd name="connsiteY3" fmla="*/ 3352800 h 3352800"/>
              <a:gd name="connsiteX4" fmla="*/ 0 w 1744980"/>
              <a:gd name="connsiteY4" fmla="*/ 3352800 h 3352800"/>
              <a:gd name="connsiteX5" fmla="*/ 0 w 1744980"/>
              <a:gd name="connsiteY5" fmla="*/ 1676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980" h="3352800">
                <a:moveTo>
                  <a:pt x="0" y="0"/>
                </a:moveTo>
                <a:lnTo>
                  <a:pt x="1744980" y="0"/>
                </a:lnTo>
                <a:lnTo>
                  <a:pt x="1744980" y="1676400"/>
                </a:lnTo>
                <a:lnTo>
                  <a:pt x="1744980" y="3352800"/>
                </a:lnTo>
                <a:lnTo>
                  <a:pt x="0" y="3352800"/>
                </a:lnTo>
                <a:lnTo>
                  <a:pt x="0" y="167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33"/>
          </p:nvPr>
        </p:nvSpPr>
        <p:spPr>
          <a:xfrm>
            <a:off x="11795165" y="16962118"/>
            <a:ext cx="26927138" cy="6740912"/>
          </a:xfrm>
          <a:custGeom>
            <a:avLst/>
            <a:gdLst>
              <a:gd name="connsiteX0" fmla="*/ 0 w 4870782"/>
              <a:gd name="connsiteY0" fmla="*/ 0 h 1203734"/>
              <a:gd name="connsiteX1" fmla="*/ 4870782 w 4870782"/>
              <a:gd name="connsiteY1" fmla="*/ 0 h 1203734"/>
              <a:gd name="connsiteX2" fmla="*/ 4870782 w 4870782"/>
              <a:gd name="connsiteY2" fmla="*/ 1203734 h 1203734"/>
              <a:gd name="connsiteX3" fmla="*/ 0 w 4870782"/>
              <a:gd name="connsiteY3" fmla="*/ 1203734 h 120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0782" h="1203734">
                <a:moveTo>
                  <a:pt x="0" y="0"/>
                </a:moveTo>
                <a:lnTo>
                  <a:pt x="4870782" y="0"/>
                </a:lnTo>
                <a:lnTo>
                  <a:pt x="4870782" y="1203734"/>
                </a:lnTo>
                <a:lnTo>
                  <a:pt x="0" y="1203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4"/>
          </p:nvPr>
        </p:nvSpPr>
        <p:spPr>
          <a:xfrm>
            <a:off x="38722315" y="16962118"/>
            <a:ext cx="9646771" cy="9727952"/>
          </a:xfrm>
          <a:custGeom>
            <a:avLst/>
            <a:gdLst>
              <a:gd name="connsiteX0" fmla="*/ 0 w 1744980"/>
              <a:gd name="connsiteY0" fmla="*/ 0 h 1737134"/>
              <a:gd name="connsiteX1" fmla="*/ 1744980 w 1744980"/>
              <a:gd name="connsiteY1" fmla="*/ 0 h 1737134"/>
              <a:gd name="connsiteX2" fmla="*/ 1744980 w 1744980"/>
              <a:gd name="connsiteY2" fmla="*/ 868567 h 1737134"/>
              <a:gd name="connsiteX3" fmla="*/ 1744980 w 1744980"/>
              <a:gd name="connsiteY3" fmla="*/ 1737134 h 1737134"/>
              <a:gd name="connsiteX4" fmla="*/ 0 w 1744980"/>
              <a:gd name="connsiteY4" fmla="*/ 1737134 h 1737134"/>
              <a:gd name="connsiteX5" fmla="*/ 0 w 1744980"/>
              <a:gd name="connsiteY5" fmla="*/ 868567 h 17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980" h="1737134">
                <a:moveTo>
                  <a:pt x="0" y="0"/>
                </a:moveTo>
                <a:lnTo>
                  <a:pt x="1744980" y="0"/>
                </a:lnTo>
                <a:lnTo>
                  <a:pt x="1744980" y="868567"/>
                </a:lnTo>
                <a:lnTo>
                  <a:pt x="1744980" y="1737134"/>
                </a:lnTo>
                <a:lnTo>
                  <a:pt x="0" y="1737134"/>
                </a:lnTo>
                <a:lnTo>
                  <a:pt x="0" y="868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/>
          </p:nvPr>
        </p:nvSpPr>
        <p:spPr>
          <a:xfrm>
            <a:off x="33700504" y="8491734"/>
            <a:ext cx="14668578" cy="8043668"/>
          </a:xfrm>
          <a:custGeom>
            <a:avLst/>
            <a:gdLst>
              <a:gd name="connsiteX0" fmla="*/ 0 w 2653362"/>
              <a:gd name="connsiteY0" fmla="*/ 0 h 1436369"/>
              <a:gd name="connsiteX1" fmla="*/ 2653362 w 2653362"/>
              <a:gd name="connsiteY1" fmla="*/ 0 h 1436369"/>
              <a:gd name="connsiteX2" fmla="*/ 2653362 w 2653362"/>
              <a:gd name="connsiteY2" fmla="*/ 1436369 h 1436369"/>
              <a:gd name="connsiteX3" fmla="*/ 0 w 2653362"/>
              <a:gd name="connsiteY3" fmla="*/ 1436369 h 143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3362" h="1436369">
                <a:moveTo>
                  <a:pt x="0" y="0"/>
                </a:moveTo>
                <a:lnTo>
                  <a:pt x="2653362" y="0"/>
                </a:lnTo>
                <a:lnTo>
                  <a:pt x="2653362" y="1436369"/>
                </a:lnTo>
                <a:lnTo>
                  <a:pt x="0" y="1436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0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102" y="19423968"/>
            <a:ext cx="30330458" cy="1698673"/>
          </a:xfrm>
        </p:spPr>
        <p:txBody>
          <a:bodyPr bIns="0" anchor="b"/>
          <a:lstStyle>
            <a:lvl1pPr algn="l">
              <a:defRPr sz="64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9328" y="1600200"/>
            <a:ext cx="32436740" cy="17142140"/>
          </a:xfrm>
        </p:spPr>
        <p:txBody>
          <a:bodyPr/>
          <a:lstStyle>
            <a:lvl1pPr marL="0" indent="0">
              <a:buNone/>
              <a:defRPr sz="10300"/>
            </a:lvl1pPr>
            <a:lvl2pPr marL="1472413" indent="0">
              <a:buNone/>
              <a:defRPr sz="9000"/>
            </a:lvl2pPr>
            <a:lvl3pPr marL="2944825" indent="0">
              <a:buNone/>
              <a:defRPr sz="7700"/>
            </a:lvl3pPr>
            <a:lvl4pPr marL="4417238" indent="0">
              <a:buNone/>
              <a:defRPr sz="6400"/>
            </a:lvl4pPr>
            <a:lvl5pPr marL="5889650" indent="0">
              <a:buNone/>
              <a:defRPr sz="6400"/>
            </a:lvl5pPr>
            <a:lvl6pPr marL="7362063" indent="0">
              <a:buNone/>
              <a:defRPr sz="6400"/>
            </a:lvl6pPr>
            <a:lvl7pPr marL="8834476" indent="0">
              <a:buNone/>
              <a:defRPr sz="6400"/>
            </a:lvl7pPr>
            <a:lvl8pPr marL="10306888" indent="0">
              <a:buNone/>
              <a:defRPr sz="6400"/>
            </a:lvl8pPr>
            <a:lvl9pPr marL="11779301" indent="0">
              <a:buNone/>
              <a:defRPr sz="64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0103" y="21122640"/>
            <a:ext cx="22326587" cy="5760720"/>
          </a:xfrm>
        </p:spPr>
        <p:txBody>
          <a:bodyPr/>
          <a:lstStyle>
            <a:lvl1pPr marL="0" indent="0">
              <a:buNone/>
              <a:defRPr sz="4500">
                <a:solidFill>
                  <a:schemeClr val="tx1"/>
                </a:solidFill>
              </a:defRPr>
            </a:lvl1pPr>
            <a:lvl2pPr marL="1472413" indent="0">
              <a:buNone/>
              <a:defRPr sz="3900"/>
            </a:lvl2pPr>
            <a:lvl3pPr marL="2944825" indent="0">
              <a:buNone/>
              <a:defRPr sz="3200"/>
            </a:lvl3pPr>
            <a:lvl4pPr marL="4417238" indent="0">
              <a:buNone/>
              <a:defRPr sz="2900"/>
            </a:lvl4pPr>
            <a:lvl5pPr marL="5889650" indent="0">
              <a:buNone/>
              <a:defRPr sz="2900"/>
            </a:lvl5pPr>
            <a:lvl6pPr marL="7362063" indent="0">
              <a:buNone/>
              <a:defRPr sz="2900"/>
            </a:lvl6pPr>
            <a:lvl7pPr marL="8834476" indent="0">
              <a:buNone/>
              <a:defRPr sz="2900"/>
            </a:lvl7pPr>
            <a:lvl8pPr marL="10306888" indent="0">
              <a:buNone/>
              <a:defRPr sz="2900"/>
            </a:lvl8pPr>
            <a:lvl9pPr marL="11779301" indent="0">
              <a:buNone/>
              <a:defRPr sz="2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106284" y="7914394"/>
            <a:ext cx="11312437" cy="9047728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13925249" y="7914394"/>
            <a:ext cx="11312437" cy="9047728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/>
          </p:nvPr>
        </p:nvSpPr>
        <p:spPr>
          <a:xfrm>
            <a:off x="25237686" y="17642346"/>
            <a:ext cx="11312437" cy="9047728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7056635" y="17642346"/>
            <a:ext cx="11312437" cy="9047728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4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106284" y="17642346"/>
            <a:ext cx="11312437" cy="9047728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25406516" y="17642346"/>
            <a:ext cx="11312437" cy="9047728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756398" y="7914394"/>
            <a:ext cx="11312437" cy="9047728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4"/>
          </p:nvPr>
        </p:nvSpPr>
        <p:spPr>
          <a:xfrm>
            <a:off x="37056635" y="7914394"/>
            <a:ext cx="11312437" cy="9047728"/>
          </a:xfrm>
          <a:custGeom>
            <a:avLst/>
            <a:gdLst>
              <a:gd name="connsiteX0" fmla="*/ 0 w 2046278"/>
              <a:gd name="connsiteY0" fmla="*/ 0 h 1615666"/>
              <a:gd name="connsiteX1" fmla="*/ 2046278 w 2046278"/>
              <a:gd name="connsiteY1" fmla="*/ 0 h 1615666"/>
              <a:gd name="connsiteX2" fmla="*/ 2046278 w 2046278"/>
              <a:gd name="connsiteY2" fmla="*/ 1615666 h 1615666"/>
              <a:gd name="connsiteX3" fmla="*/ 0 w 2046278"/>
              <a:gd name="connsiteY3" fmla="*/ 1615666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78" h="1615666">
                <a:moveTo>
                  <a:pt x="0" y="0"/>
                </a:moveTo>
                <a:lnTo>
                  <a:pt x="2046278" y="0"/>
                </a:lnTo>
                <a:lnTo>
                  <a:pt x="2046278" y="1615666"/>
                </a:lnTo>
                <a:lnTo>
                  <a:pt x="0" y="16156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16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396"/>
            <a:ext cx="46262809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67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64" indent="0">
              <a:buNone/>
              <a:defRPr sz="6700"/>
            </a:lvl2pPr>
            <a:lvl3pPr marL="5078324" indent="0">
              <a:buNone/>
              <a:defRPr sz="5600"/>
            </a:lvl3pPr>
            <a:lvl4pPr marL="7617487" indent="0">
              <a:buNone/>
              <a:defRPr sz="5000"/>
            </a:lvl4pPr>
            <a:lvl5pPr marL="10156647" indent="0">
              <a:buNone/>
              <a:defRPr sz="5000"/>
            </a:lvl5pPr>
            <a:lvl6pPr marL="12695811" indent="0">
              <a:buNone/>
              <a:defRPr sz="5000"/>
            </a:lvl6pPr>
            <a:lvl7pPr marL="15234971" indent="0">
              <a:buNone/>
              <a:defRPr sz="5000"/>
            </a:lvl7pPr>
            <a:lvl8pPr marL="17774134" indent="0">
              <a:buNone/>
              <a:defRPr sz="5000"/>
            </a:lvl8pPr>
            <a:lvl9pPr marL="20313298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43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59"/>
            <a:ext cx="46262809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2148407" y="7914394"/>
            <a:ext cx="9646771" cy="9047728"/>
          </a:xfrm>
          <a:custGeom>
            <a:avLst/>
            <a:gdLst>
              <a:gd name="connsiteX0" fmla="*/ 0 w 1744980"/>
              <a:gd name="connsiteY0" fmla="*/ 0 h 1615666"/>
              <a:gd name="connsiteX1" fmla="*/ 1744980 w 1744980"/>
              <a:gd name="connsiteY1" fmla="*/ 0 h 1615666"/>
              <a:gd name="connsiteX2" fmla="*/ 1744980 w 1744980"/>
              <a:gd name="connsiteY2" fmla="*/ 807833 h 1615666"/>
              <a:gd name="connsiteX3" fmla="*/ 1744980 w 1744980"/>
              <a:gd name="connsiteY3" fmla="*/ 1615666 h 1615666"/>
              <a:gd name="connsiteX4" fmla="*/ 0 w 1744980"/>
              <a:gd name="connsiteY4" fmla="*/ 1615666 h 1615666"/>
              <a:gd name="connsiteX5" fmla="*/ 0 w 1744980"/>
              <a:gd name="connsiteY5" fmla="*/ 807833 h 161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980" h="1615666">
                <a:moveTo>
                  <a:pt x="0" y="0"/>
                </a:moveTo>
                <a:lnTo>
                  <a:pt x="1744980" y="0"/>
                </a:lnTo>
                <a:lnTo>
                  <a:pt x="1744980" y="807833"/>
                </a:lnTo>
                <a:lnTo>
                  <a:pt x="1744980" y="1615666"/>
                </a:lnTo>
                <a:lnTo>
                  <a:pt x="0" y="1615666"/>
                </a:lnTo>
                <a:lnTo>
                  <a:pt x="0" y="8078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2148407" y="17388842"/>
            <a:ext cx="9646771" cy="9301232"/>
          </a:xfrm>
          <a:custGeom>
            <a:avLst/>
            <a:gdLst>
              <a:gd name="connsiteX0" fmla="*/ 0 w 1744980"/>
              <a:gd name="connsiteY0" fmla="*/ 0 h 1660934"/>
              <a:gd name="connsiteX1" fmla="*/ 1744980 w 1744980"/>
              <a:gd name="connsiteY1" fmla="*/ 0 h 1660934"/>
              <a:gd name="connsiteX2" fmla="*/ 1744980 w 1744980"/>
              <a:gd name="connsiteY2" fmla="*/ 1660934 h 1660934"/>
              <a:gd name="connsiteX3" fmla="*/ 0 w 1744980"/>
              <a:gd name="connsiteY3" fmla="*/ 1660934 h 16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980" h="1660934">
                <a:moveTo>
                  <a:pt x="0" y="0"/>
                </a:moveTo>
                <a:lnTo>
                  <a:pt x="1744980" y="0"/>
                </a:lnTo>
                <a:lnTo>
                  <a:pt x="1744980" y="1660934"/>
                </a:lnTo>
                <a:lnTo>
                  <a:pt x="0" y="1660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32"/>
          </p:nvPr>
        </p:nvSpPr>
        <p:spPr>
          <a:xfrm>
            <a:off x="11795178" y="17388842"/>
            <a:ext cx="11373922" cy="9301232"/>
          </a:xfrm>
          <a:custGeom>
            <a:avLst/>
            <a:gdLst>
              <a:gd name="connsiteX0" fmla="*/ 0 w 2057400"/>
              <a:gd name="connsiteY0" fmla="*/ 0 h 1660934"/>
              <a:gd name="connsiteX1" fmla="*/ 2057400 w 2057400"/>
              <a:gd name="connsiteY1" fmla="*/ 0 h 1660934"/>
              <a:gd name="connsiteX2" fmla="*/ 2057400 w 2057400"/>
              <a:gd name="connsiteY2" fmla="*/ 1660934 h 1660934"/>
              <a:gd name="connsiteX3" fmla="*/ 0 w 2057400"/>
              <a:gd name="connsiteY3" fmla="*/ 1660934 h 16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660934">
                <a:moveTo>
                  <a:pt x="0" y="0"/>
                </a:moveTo>
                <a:lnTo>
                  <a:pt x="2057400" y="0"/>
                </a:lnTo>
                <a:lnTo>
                  <a:pt x="2057400" y="1660934"/>
                </a:lnTo>
                <a:lnTo>
                  <a:pt x="0" y="1660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3"/>
          </p:nvPr>
        </p:nvSpPr>
        <p:spPr>
          <a:xfrm>
            <a:off x="23169100" y="17388842"/>
            <a:ext cx="11373922" cy="9301232"/>
          </a:xfrm>
          <a:custGeom>
            <a:avLst/>
            <a:gdLst>
              <a:gd name="connsiteX0" fmla="*/ 0 w 2057400"/>
              <a:gd name="connsiteY0" fmla="*/ 0 h 1660934"/>
              <a:gd name="connsiteX1" fmla="*/ 2057400 w 2057400"/>
              <a:gd name="connsiteY1" fmla="*/ 0 h 1660934"/>
              <a:gd name="connsiteX2" fmla="*/ 2057400 w 2057400"/>
              <a:gd name="connsiteY2" fmla="*/ 1660934 h 1660934"/>
              <a:gd name="connsiteX3" fmla="*/ 0 w 2057400"/>
              <a:gd name="connsiteY3" fmla="*/ 1660934 h 16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660934">
                <a:moveTo>
                  <a:pt x="0" y="0"/>
                </a:moveTo>
                <a:lnTo>
                  <a:pt x="2057400" y="0"/>
                </a:lnTo>
                <a:lnTo>
                  <a:pt x="2057400" y="1660934"/>
                </a:lnTo>
                <a:lnTo>
                  <a:pt x="0" y="1660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4"/>
          </p:nvPr>
        </p:nvSpPr>
        <p:spPr>
          <a:xfrm>
            <a:off x="34543015" y="17410178"/>
            <a:ext cx="13826069" cy="9301232"/>
          </a:xfrm>
          <a:custGeom>
            <a:avLst/>
            <a:gdLst>
              <a:gd name="connsiteX0" fmla="*/ 0 w 2500963"/>
              <a:gd name="connsiteY0" fmla="*/ 0 h 1660934"/>
              <a:gd name="connsiteX1" fmla="*/ 2500963 w 2500963"/>
              <a:gd name="connsiteY1" fmla="*/ 0 h 1660934"/>
              <a:gd name="connsiteX2" fmla="*/ 2500963 w 2500963"/>
              <a:gd name="connsiteY2" fmla="*/ 1660934 h 1660934"/>
              <a:gd name="connsiteX3" fmla="*/ 0 w 2500963"/>
              <a:gd name="connsiteY3" fmla="*/ 1660934 h 166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0963" h="1660934">
                <a:moveTo>
                  <a:pt x="0" y="0"/>
                </a:moveTo>
                <a:lnTo>
                  <a:pt x="2500963" y="0"/>
                </a:lnTo>
                <a:lnTo>
                  <a:pt x="2500963" y="1660934"/>
                </a:lnTo>
                <a:lnTo>
                  <a:pt x="0" y="1660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380893" rIns="380893" bIns="1142680" anchor="b">
            <a:noAutofit/>
          </a:bodyPr>
          <a:lstStyle>
            <a:lvl1pPr marL="0" indent="0" algn="ctr">
              <a:buNone/>
              <a:defRPr sz="3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69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106292" y="7985765"/>
            <a:ext cx="10324956" cy="12064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4110705" y="7985765"/>
            <a:ext cx="10324956" cy="12064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6115118" y="7985765"/>
            <a:ext cx="10324956" cy="12064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8119531" y="7985765"/>
            <a:ext cx="10324956" cy="12064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1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106282" y="7924806"/>
            <a:ext cx="12979704" cy="12600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8839725" y="7924806"/>
            <a:ext cx="12979704" cy="12600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5389394" y="7924806"/>
            <a:ext cx="12979704" cy="12600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48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106284" y="9301662"/>
            <a:ext cx="12922043" cy="82583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8760173" y="9301662"/>
            <a:ext cx="12922043" cy="82583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5414046" y="9301662"/>
            <a:ext cx="12922043" cy="82583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394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106282" y="7808976"/>
            <a:ext cx="22242336" cy="14337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6202149" y="7808976"/>
            <a:ext cx="22242336" cy="14337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268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106292" y="7863851"/>
            <a:ext cx="10324956" cy="1287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4182953" y="7863851"/>
            <a:ext cx="10324956" cy="1287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6097053" y="7863851"/>
            <a:ext cx="10324956" cy="1287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8119527" y="7863851"/>
            <a:ext cx="10324956" cy="12872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80893" tIns="190447" rIns="380893" bIns="1523573" anchor="b"/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343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6288" y="4949404"/>
            <a:ext cx="46262817" cy="97022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67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2539101" indent="0">
              <a:buNone/>
              <a:defRPr sz="6700"/>
            </a:lvl2pPr>
            <a:lvl3pPr marL="5078194" indent="0">
              <a:buNone/>
              <a:defRPr sz="5600"/>
            </a:lvl3pPr>
            <a:lvl4pPr marL="7617300" indent="0">
              <a:buNone/>
              <a:defRPr sz="5000"/>
            </a:lvl4pPr>
            <a:lvl5pPr marL="10156397" indent="0">
              <a:buNone/>
              <a:defRPr sz="5000"/>
            </a:lvl5pPr>
            <a:lvl6pPr marL="12695494" indent="0">
              <a:buNone/>
              <a:defRPr sz="5000"/>
            </a:lvl6pPr>
            <a:lvl7pPr marL="15234591" indent="0">
              <a:buNone/>
              <a:defRPr sz="5000"/>
            </a:lvl7pPr>
            <a:lvl8pPr marL="17773689" indent="0">
              <a:buNone/>
              <a:defRPr sz="5000"/>
            </a:lvl8pPr>
            <a:lvl9pPr marL="20312790" indent="0">
              <a:buNone/>
              <a:defRPr sz="50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 userDrawn="1">
            <p:ph type="title"/>
          </p:nvPr>
        </p:nvSpPr>
        <p:spPr>
          <a:xfrm>
            <a:off x="2106288" y="1911363"/>
            <a:ext cx="46262817" cy="277414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0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Picture Placeholder 33"/>
          <p:cNvSpPr>
            <a:spLocks noGrp="1"/>
          </p:cNvSpPr>
          <p:nvPr userDrawn="1">
            <p:ph type="pic" sz="quarter" idx="19"/>
          </p:nvPr>
        </p:nvSpPr>
        <p:spPr>
          <a:xfrm>
            <a:off x="0" y="7826091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 userDrawn="1">
            <p:ph type="pic" sz="quarter" idx="20"/>
          </p:nvPr>
        </p:nvSpPr>
        <p:spPr>
          <a:xfrm>
            <a:off x="10092386" y="15517938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 userDrawn="1">
            <p:ph type="pic" sz="quarter" idx="21"/>
          </p:nvPr>
        </p:nvSpPr>
        <p:spPr>
          <a:xfrm>
            <a:off x="20220305" y="7826091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 userDrawn="1">
            <p:ph type="pic" sz="quarter" idx="22"/>
          </p:nvPr>
        </p:nvSpPr>
        <p:spPr>
          <a:xfrm>
            <a:off x="30312691" y="15517933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 userDrawn="1">
            <p:ph type="pic" sz="quarter" idx="23"/>
          </p:nvPr>
        </p:nvSpPr>
        <p:spPr>
          <a:xfrm>
            <a:off x="40440610" y="7826091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379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0" y="4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10092386" y="7691851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20220305" y="4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2"/>
          </p:nvPr>
        </p:nvSpPr>
        <p:spPr>
          <a:xfrm>
            <a:off x="30312691" y="7691842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40440610" y="4"/>
            <a:ext cx="10110153" cy="7657759"/>
          </a:xfrm>
          <a:custGeom>
            <a:avLst/>
            <a:gdLst>
              <a:gd name="connsiteX0" fmla="*/ 0 w 2438400"/>
              <a:gd name="connsiteY0" fmla="*/ 0 h 1823276"/>
              <a:gd name="connsiteX1" fmla="*/ 2438400 w 2438400"/>
              <a:gd name="connsiteY1" fmla="*/ 0 h 1823276"/>
              <a:gd name="connsiteX2" fmla="*/ 2438400 w 2438400"/>
              <a:gd name="connsiteY2" fmla="*/ 1823276 h 1823276"/>
              <a:gd name="connsiteX3" fmla="*/ 0 w 2438400"/>
              <a:gd name="connsiteY3" fmla="*/ 1823276 h 18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823276">
                <a:moveTo>
                  <a:pt x="0" y="0"/>
                </a:moveTo>
                <a:lnTo>
                  <a:pt x="2438400" y="0"/>
                </a:lnTo>
                <a:lnTo>
                  <a:pt x="2438400" y="1823276"/>
                </a:lnTo>
                <a:lnTo>
                  <a:pt x="0" y="18232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80893" tIns="190447" rIns="380893" bIns="1523573" anchor="b">
            <a:noAutofit/>
          </a:bodyPr>
          <a:lstStyle>
            <a:lvl1pPr marL="0" indent="0" algn="ctr">
              <a:buFontTx/>
              <a:buNone/>
              <a:defRPr sz="8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4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77.xml"/><Relationship Id="rId68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3.xml"/><Relationship Id="rId10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9.xml"/><Relationship Id="rId90" Type="http://schemas.openxmlformats.org/officeDocument/2006/relationships/slideLayout" Target="../slideLayouts/slideLayout104.xml"/><Relationship Id="rId95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78.xml"/><Relationship Id="rId69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4.xml"/><Relationship Id="rId85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slideLayout" Target="../slideLayouts/slideLayout73.xml"/><Relationship Id="rId67" Type="http://schemas.openxmlformats.org/officeDocument/2006/relationships/slideLayout" Target="../slideLayouts/slideLayout81.xml"/><Relationship Id="rId103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62" Type="http://schemas.openxmlformats.org/officeDocument/2006/relationships/slideLayout" Target="../slideLayouts/slideLayout76.xml"/><Relationship Id="rId70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9.xml"/><Relationship Id="rId83" Type="http://schemas.openxmlformats.org/officeDocument/2006/relationships/slideLayout" Target="../slideLayouts/slideLayout97.xml"/><Relationship Id="rId88" Type="http://schemas.openxmlformats.org/officeDocument/2006/relationships/slideLayout" Target="../slideLayouts/slideLayout102.xml"/><Relationship Id="rId91" Type="http://schemas.openxmlformats.org/officeDocument/2006/relationships/slideLayout" Target="../slideLayouts/slideLayout105.xml"/><Relationship Id="rId9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74.xml"/><Relationship Id="rId65" Type="http://schemas.openxmlformats.org/officeDocument/2006/relationships/slideLayout" Target="../slideLayouts/slideLayout79.xml"/><Relationship Id="rId73" Type="http://schemas.openxmlformats.org/officeDocument/2006/relationships/slideLayout" Target="../slideLayouts/slideLayout87.xml"/><Relationship Id="rId78" Type="http://schemas.openxmlformats.org/officeDocument/2006/relationships/slideLayout" Target="../slideLayouts/slideLayout92.xml"/><Relationship Id="rId81" Type="http://schemas.openxmlformats.org/officeDocument/2006/relationships/slideLayout" Target="../slideLayouts/slideLayout95.xml"/><Relationship Id="rId86" Type="http://schemas.openxmlformats.org/officeDocument/2006/relationships/slideLayout" Target="../slideLayouts/slideLayout100.xml"/><Relationship Id="rId94" Type="http://schemas.openxmlformats.org/officeDocument/2006/relationships/slideLayout" Target="../slideLayouts/slideLayout108.xml"/><Relationship Id="rId99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6" Type="http://schemas.openxmlformats.org/officeDocument/2006/relationships/slideLayout" Target="../slideLayouts/slideLayout90.xml"/><Relationship Id="rId97" Type="http://schemas.openxmlformats.org/officeDocument/2006/relationships/slideLayout" Target="../slideLayouts/slideLayout111.xml"/><Relationship Id="rId104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71" Type="http://schemas.openxmlformats.org/officeDocument/2006/relationships/slideLayout" Target="../slideLayouts/slideLayout85.xml"/><Relationship Id="rId9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80.xml"/><Relationship Id="rId87" Type="http://schemas.openxmlformats.org/officeDocument/2006/relationships/slideLayout" Target="../slideLayouts/slideLayout101.xml"/><Relationship Id="rId61" Type="http://schemas.openxmlformats.org/officeDocument/2006/relationships/slideLayout" Target="../slideLayouts/slideLayout75.xml"/><Relationship Id="rId82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70.xml"/><Relationship Id="rId77" Type="http://schemas.openxmlformats.org/officeDocument/2006/relationships/slideLayout" Target="../slideLayouts/slideLayout91.xml"/><Relationship Id="rId100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72" Type="http://schemas.openxmlformats.org/officeDocument/2006/relationships/slideLayout" Target="../slideLayouts/slideLayout86.xml"/><Relationship Id="rId93" Type="http://schemas.openxmlformats.org/officeDocument/2006/relationships/slideLayout" Target="../slideLayouts/slideLayout107.xml"/><Relationship Id="rId9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0"/>
            <a:ext cx="1263769" cy="288036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483" tIns="147241" rIns="294483" bIns="147241"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1263769" cy="288036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4483" tIns="147241" rIns="294483" bIns="147241"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0103" y="22082760"/>
            <a:ext cx="40019354" cy="4800600"/>
          </a:xfrm>
          <a:prstGeom prst="rect">
            <a:avLst/>
          </a:prstGeom>
        </p:spPr>
        <p:txBody>
          <a:bodyPr vert="horz" lIns="294483" tIns="147241" rIns="294483" bIns="147241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102" y="3520440"/>
            <a:ext cx="41283124" cy="18562320"/>
          </a:xfrm>
          <a:prstGeom prst="rect">
            <a:avLst/>
          </a:prstGeom>
        </p:spPr>
        <p:txBody>
          <a:bodyPr vert="horz" lIns="294483" tIns="147241" rIns="294483" bIns="147241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3886" y="27523440"/>
            <a:ext cx="39598097" cy="960120"/>
          </a:xfrm>
          <a:prstGeom prst="rect">
            <a:avLst/>
          </a:prstGeom>
        </p:spPr>
        <p:txBody>
          <a:bodyPr vert="horz" lIns="294483" tIns="147241" rIns="294483" bIns="147241" rtlCol="0" anchor="ctr"/>
          <a:lstStyle>
            <a:lvl1pPr algn="l">
              <a:defRPr sz="3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40900">
              <a:lnSpc>
                <a:spcPts val="3768"/>
              </a:lnSpc>
            </a:pPr>
            <a:r>
              <a:rPr lang="fr-FR" spc="32"/>
              <a:t>Document</a:t>
            </a:r>
            <a:r>
              <a:rPr lang="fr-FR" spc="-274"/>
              <a:t> </a:t>
            </a:r>
            <a:r>
              <a:rPr lang="fr-FR" spc="-81"/>
              <a:t>strictement</a:t>
            </a:r>
            <a:r>
              <a:rPr lang="fr-FR" spc="-274"/>
              <a:t> </a:t>
            </a:r>
            <a:r>
              <a:rPr lang="fr-FR" spc="-81"/>
              <a:t>confidentiel</a:t>
            </a:r>
            <a:r>
              <a:rPr lang="fr-FR" spc="-290"/>
              <a:t> </a:t>
            </a:r>
            <a:r>
              <a:rPr lang="fr-FR" spc="1014"/>
              <a:t>–</a:t>
            </a:r>
            <a:r>
              <a:rPr lang="fr-FR" spc="-322"/>
              <a:t> </a:t>
            </a:r>
            <a:r>
              <a:rPr lang="fr-FR" spc="-81"/>
              <a:t>diffusion</a:t>
            </a:r>
            <a:r>
              <a:rPr lang="fr-FR" spc="-338"/>
              <a:t> </a:t>
            </a:r>
            <a:r>
              <a:rPr lang="fr-FR" spc="-97"/>
              <a:t>interdite</a:t>
            </a:r>
            <a:endParaRPr lang="fr-FR" spc="-97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23224" y="24109687"/>
            <a:ext cx="2106282" cy="1533525"/>
          </a:xfrm>
          <a:prstGeom prst="rect">
            <a:avLst/>
          </a:prstGeom>
        </p:spPr>
        <p:txBody>
          <a:bodyPr vert="horz" lIns="294483" tIns="147241" rIns="294483" bIns="147241" rtlCol="0" anchor="ctr"/>
          <a:lstStyle>
            <a:lvl1pPr algn="l">
              <a:defRPr sz="39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122701">
              <a:spcBef>
                <a:spcPts val="16"/>
              </a:spcBef>
            </a:pPr>
            <a:fld id="{81D60167-4931-47E6-BA6A-407CBD079E47}" type="slidenum">
              <a:rPr lang="fr-FR" spc="-274" smtClean="0"/>
              <a:pPr marL="122701">
                <a:spcBef>
                  <a:spcPts val="16"/>
                </a:spcBef>
              </a:pPr>
              <a:t>‹N°›</a:t>
            </a:fld>
            <a:endParaRPr lang="fr-FR" spc="-274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46733139" y="24003000"/>
            <a:ext cx="1342750" cy="181356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94483" tIns="147241" rIns="294483" bIns="1472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882634" y="20096864"/>
            <a:ext cx="11029070" cy="1263769"/>
          </a:xfrm>
          <a:prstGeom prst="rect">
            <a:avLst/>
          </a:prstGeom>
        </p:spPr>
        <p:txBody>
          <a:bodyPr vert="horz" lIns="294483" tIns="147241" rIns="294483" bIns="147241" rtlCol="0" anchor="ctr"/>
          <a:lstStyle>
            <a:lvl1pPr algn="l">
              <a:defRPr sz="3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5/18/2023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797" r:id="rId13"/>
    <p:sldLayoutId id="2147483798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2944825" rtl="0" eaLnBrk="1" latinLnBrk="0" hangingPunct="1">
        <a:spcBef>
          <a:spcPct val="0"/>
        </a:spcBef>
        <a:buNone/>
        <a:defRPr sz="23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1104309" indent="-1104309" algn="l" defTabSz="2944825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2"/>
          </a:solidFill>
          <a:latin typeface="+mn-lt"/>
          <a:ea typeface="+mn-ea"/>
          <a:cs typeface="+mn-cs"/>
        </a:defRPr>
      </a:lvl1pPr>
      <a:lvl2pPr marL="2392670" indent="-920258" algn="l" defTabSz="2944825" rtl="0" eaLnBrk="1" latinLnBrk="0" hangingPunct="1">
        <a:spcBef>
          <a:spcPct val="20000"/>
        </a:spcBef>
        <a:buFont typeface="Arial" pitchFamily="34" charset="0"/>
        <a:buChar char="˃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3681032" indent="-736206" algn="l" defTabSz="2944825" rtl="0" eaLnBrk="1" latinLnBrk="0" hangingPunct="1">
        <a:spcBef>
          <a:spcPct val="20000"/>
        </a:spcBef>
        <a:buFont typeface="Calibri" pitchFamily="34" charset="0"/>
        <a:buChar char="+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5153444" indent="-736206" algn="l" defTabSz="2944825" rtl="0" eaLnBrk="1" latinLnBrk="0" hangingPunct="1">
        <a:spcBef>
          <a:spcPct val="20000"/>
        </a:spcBef>
        <a:buFont typeface="Arial" pitchFamily="34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6625857" indent="-736206" algn="l" defTabSz="2944825" rtl="0" eaLnBrk="1" latinLnBrk="0" hangingPunct="1">
        <a:spcBef>
          <a:spcPct val="20000"/>
        </a:spcBef>
        <a:buFont typeface="Arial" pitchFamily="34" charset="0"/>
        <a:buChar char="»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8098269" indent="-736206" algn="l" defTabSz="2944825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9570682" indent="-736206" algn="l" defTabSz="2944825" rtl="0" eaLnBrk="1" latinLnBrk="0" hangingPunct="1">
        <a:spcBef>
          <a:spcPct val="20000"/>
        </a:spcBef>
        <a:buFont typeface="Calibri" pitchFamily="34" charset="0"/>
        <a:buChar char="+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1043095" indent="-736206" algn="l" defTabSz="2944825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2515507" indent="-736206" algn="l" defTabSz="2944825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2413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4825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17238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89650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62063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34476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6888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79301" algn="l" defTabSz="294482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7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  <p:sldLayoutId id="2147483747" r:id="rId54"/>
    <p:sldLayoutId id="2147483748" r:id="rId55"/>
    <p:sldLayoutId id="2147483749" r:id="rId56"/>
    <p:sldLayoutId id="2147483750" r:id="rId57"/>
    <p:sldLayoutId id="2147483751" r:id="rId58"/>
    <p:sldLayoutId id="2147483752" r:id="rId59"/>
    <p:sldLayoutId id="2147483753" r:id="rId60"/>
    <p:sldLayoutId id="2147483754" r:id="rId61"/>
    <p:sldLayoutId id="2147483755" r:id="rId62"/>
    <p:sldLayoutId id="2147483756" r:id="rId63"/>
    <p:sldLayoutId id="2147483757" r:id="rId64"/>
    <p:sldLayoutId id="2147483758" r:id="rId65"/>
    <p:sldLayoutId id="2147483759" r:id="rId66"/>
    <p:sldLayoutId id="2147483760" r:id="rId67"/>
    <p:sldLayoutId id="2147483761" r:id="rId68"/>
    <p:sldLayoutId id="2147483762" r:id="rId69"/>
    <p:sldLayoutId id="2147483763" r:id="rId70"/>
    <p:sldLayoutId id="2147483764" r:id="rId71"/>
    <p:sldLayoutId id="2147483765" r:id="rId72"/>
    <p:sldLayoutId id="2147483766" r:id="rId73"/>
    <p:sldLayoutId id="2147483767" r:id="rId74"/>
    <p:sldLayoutId id="2147483768" r:id="rId75"/>
    <p:sldLayoutId id="2147483769" r:id="rId76"/>
    <p:sldLayoutId id="2147483770" r:id="rId77"/>
    <p:sldLayoutId id="2147483771" r:id="rId78"/>
    <p:sldLayoutId id="2147483772" r:id="rId79"/>
    <p:sldLayoutId id="2147483773" r:id="rId80"/>
    <p:sldLayoutId id="2147483774" r:id="rId81"/>
    <p:sldLayoutId id="2147483775" r:id="rId82"/>
    <p:sldLayoutId id="2147483776" r:id="rId83"/>
    <p:sldLayoutId id="2147483777" r:id="rId84"/>
    <p:sldLayoutId id="2147483778" r:id="rId85"/>
    <p:sldLayoutId id="2147483779" r:id="rId86"/>
    <p:sldLayoutId id="2147483780" r:id="rId87"/>
    <p:sldLayoutId id="2147483781" r:id="rId88"/>
    <p:sldLayoutId id="2147483782" r:id="rId89"/>
    <p:sldLayoutId id="2147483783" r:id="rId90"/>
    <p:sldLayoutId id="2147483784" r:id="rId91"/>
    <p:sldLayoutId id="2147483785" r:id="rId92"/>
    <p:sldLayoutId id="2147483786" r:id="rId93"/>
    <p:sldLayoutId id="2147483787" r:id="rId94"/>
    <p:sldLayoutId id="2147483788" r:id="rId95"/>
    <p:sldLayoutId id="2147483789" r:id="rId96"/>
    <p:sldLayoutId id="2147483790" r:id="rId97"/>
    <p:sldLayoutId id="2147483791" r:id="rId98"/>
    <p:sldLayoutId id="2147483792" r:id="rId99"/>
    <p:sldLayoutId id="2147483793" r:id="rId100"/>
    <p:sldLayoutId id="2147483794" r:id="rId101"/>
    <p:sldLayoutId id="2147483795" r:id="rId102"/>
    <p:sldLayoutId id="2147483796" r:id="rId103"/>
  </p:sldLayoutIdLst>
  <p:hf sldNum="0" hdr="0" ftr="0" dt="0"/>
  <p:txStyles>
    <p:titleStyle>
      <a:lvl1pPr algn="ctr" defTabSz="5078324" rtl="0" eaLnBrk="1" latinLnBrk="0" hangingPunct="1">
        <a:spcBef>
          <a:spcPct val="0"/>
        </a:spcBef>
        <a:buNone/>
        <a:defRPr sz="2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371" indent="-1904371" algn="l" defTabSz="5078324" rtl="0" eaLnBrk="1" latinLnBrk="0" hangingPunct="1">
        <a:spcBef>
          <a:spcPct val="20000"/>
        </a:spcBef>
        <a:buFont typeface="Arial" pitchFamily="34" charset="0"/>
        <a:buChar char="•"/>
        <a:defRPr sz="17800" kern="1200">
          <a:solidFill>
            <a:schemeClr val="tx1"/>
          </a:solidFill>
          <a:latin typeface="+mn-lt"/>
          <a:ea typeface="+mn-ea"/>
          <a:cs typeface="+mn-cs"/>
        </a:defRPr>
      </a:lvl1pPr>
      <a:lvl2pPr marL="4126140" indent="-1586981" algn="l" defTabSz="5078324" rtl="0" eaLnBrk="1" latinLnBrk="0" hangingPunct="1">
        <a:spcBef>
          <a:spcPct val="20000"/>
        </a:spcBef>
        <a:buFont typeface="Arial" pitchFamily="34" charset="0"/>
        <a:buChar char="–"/>
        <a:defRPr sz="15500" kern="1200">
          <a:solidFill>
            <a:schemeClr val="tx1"/>
          </a:solidFill>
          <a:latin typeface="+mn-lt"/>
          <a:ea typeface="+mn-ea"/>
          <a:cs typeface="+mn-cs"/>
        </a:defRPr>
      </a:lvl2pPr>
      <a:lvl3pPr marL="6347901" indent="-1269578" algn="l" defTabSz="5078324" rtl="0" eaLnBrk="1" latinLnBrk="0" hangingPunct="1">
        <a:spcBef>
          <a:spcPct val="20000"/>
        </a:spcBef>
        <a:buFont typeface="Arial" pitchFamily="34" charset="0"/>
        <a:buChar char="•"/>
        <a:defRPr sz="13300" kern="1200">
          <a:solidFill>
            <a:schemeClr val="tx1"/>
          </a:solidFill>
          <a:latin typeface="+mn-lt"/>
          <a:ea typeface="+mn-ea"/>
          <a:cs typeface="+mn-cs"/>
        </a:defRPr>
      </a:lvl3pPr>
      <a:lvl4pPr marL="8887065" indent="-1269578" algn="l" defTabSz="5078324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6229" indent="-1269578" algn="l" defTabSz="5078324" rtl="0" eaLnBrk="1" latinLnBrk="0" hangingPunct="1">
        <a:spcBef>
          <a:spcPct val="20000"/>
        </a:spcBef>
        <a:buFont typeface="Arial" pitchFamily="34" charset="0"/>
        <a:buChar char="»"/>
        <a:defRPr sz="1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965389" indent="-1269578" algn="l" defTabSz="507832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504552" indent="-1269578" algn="l" defTabSz="507832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43712" indent="-1269578" algn="l" defTabSz="507832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582876" indent="-1269578" algn="l" defTabSz="507832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539164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5078324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7617487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56647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695811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34971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774134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13298" algn="l" defTabSz="507832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" y="13647420"/>
            <a:ext cx="35701476" cy="41071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MA" sz="12900" dirty="0">
                <a:solidFill>
                  <a:schemeClr val="accent3">
                    <a:lumMod val="75000"/>
                  </a:schemeClr>
                </a:solidFill>
              </a:rPr>
              <a:t>حصيلة مشاريع المبادرة الوطنية للتنمية البشرية</a:t>
            </a:r>
            <a:endParaRPr lang="fr-FR" sz="129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89881" y="23682960"/>
            <a:ext cx="15481171" cy="3681292"/>
          </a:xfrm>
          <a:prstGeom prst="rect">
            <a:avLst/>
          </a:prstGeom>
        </p:spPr>
      </p:pic>
      <p:pic>
        <p:nvPicPr>
          <p:cNvPr id="2050" name="Picture 2" descr="Comment faire son bilan comptable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" y="-1"/>
            <a:ext cx="18364200" cy="122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2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643497" y="8763000"/>
            <a:ext cx="22431902" cy="1189910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b="1" dirty="0">
                <a:solidFill>
                  <a:srgbClr val="00B0F0"/>
                </a:solidFill>
              </a:rPr>
              <a:t>الصحة المدرسية برسم سنوات 2019-2023</a:t>
            </a:r>
            <a:endParaRPr lang="fr-FR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772300"/>
              </p:ext>
            </p:extLst>
          </p:nvPr>
        </p:nvGraphicFramePr>
        <p:xfrm>
          <a:off x="2843479" y="10332156"/>
          <a:ext cx="43920303" cy="406964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29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0365">
                  <a:extLst>
                    <a:ext uri="{9D8B030D-6E8A-4147-A177-3AD203B41FA5}">
                      <a16:colId xmlns:a16="http://schemas.microsoft.com/office/drawing/2014/main" val="3639011945"/>
                    </a:ext>
                  </a:extLst>
                </a:gridCol>
                <a:gridCol w="1714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0107"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تقدم</a:t>
                      </a:r>
                      <a:r>
                        <a:rPr lang="ar-MA" sz="6700" baseline="0" dirty="0"/>
                        <a:t> العملية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المشروع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013785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1324</a:t>
                      </a:r>
                      <a:r>
                        <a:rPr lang="ar-MA" sz="5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مستفيدة ومستفيد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dirty="0">
                          <a:effectLst/>
                        </a:rPr>
                        <a:t>357</a:t>
                      </a:r>
                      <a:r>
                        <a:rPr lang="fr-FR" sz="5900" u="none" strike="noStrike" kern="1200" baseline="0" dirty="0">
                          <a:effectLst/>
                        </a:rPr>
                        <a:t> 000,00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dirty="0">
                          <a:effectLst/>
                        </a:rPr>
                        <a:t>عملية اقتناء النظارات لفائدة التلميذات والتلاميذ بإقليم تازة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308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الكشوفات </a:t>
                      </a:r>
                      <a:r>
                        <a:rPr lang="fr-FR" sz="5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330 000,00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dirty="0">
                          <a:effectLst/>
                        </a:rPr>
                        <a:t>اقتناء الكواشف و المحاليل لفائدة الأطفال المصابين بداء السكري 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4940578" cy="192024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برنامج الدفع بالرأسمال البشري للأجيال الصاعدة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rtl="1"/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4643496" y="15193090"/>
            <a:ext cx="22431902" cy="1189910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b="1" dirty="0">
                <a:solidFill>
                  <a:srgbClr val="00B0F0"/>
                </a:solidFill>
              </a:rPr>
              <a:t>الدعم المدرسي سنة 2019-2023</a:t>
            </a:r>
            <a:endParaRPr lang="fr-FR" b="1" dirty="0">
              <a:solidFill>
                <a:srgbClr val="00B0F0"/>
              </a:solidFill>
            </a:endParaRPr>
          </a:p>
        </p:txBody>
      </p:sp>
      <p:graphicFrame>
        <p:nvGraphicFramePr>
          <p:cNvPr id="17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163186"/>
              </p:ext>
            </p:extLst>
          </p:nvPr>
        </p:nvGraphicFramePr>
        <p:xfrm>
          <a:off x="2567782" y="16732470"/>
          <a:ext cx="44507617" cy="90993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59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6235">
                  <a:extLst>
                    <a:ext uri="{9D8B030D-6E8A-4147-A177-3AD203B41FA5}">
                      <a16:colId xmlns:a16="http://schemas.microsoft.com/office/drawing/2014/main" val="1949420690"/>
                    </a:ext>
                  </a:extLst>
                </a:gridCol>
                <a:gridCol w="21128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1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6673">
                <a:tc>
                  <a:txBody>
                    <a:bodyPr/>
                    <a:lstStyle/>
                    <a:p>
                      <a:pPr algn="ctr" rtl="1"/>
                      <a:r>
                        <a:rPr lang="ar-MA" sz="6600" dirty="0"/>
                        <a:t>عدد المستفيدين</a:t>
                      </a:r>
                      <a:endParaRPr lang="fr-FR" sz="66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600" dirty="0"/>
                        <a:t>الكلفة الإجمالية</a:t>
                      </a:r>
                      <a:endParaRPr lang="fr-FR" sz="66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600" dirty="0"/>
                        <a:t>الشركاء</a:t>
                      </a:r>
                      <a:endParaRPr lang="fr-FR" sz="66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600" dirty="0"/>
                        <a:t>العمليات</a:t>
                      </a:r>
                      <a:endParaRPr lang="fr-FR" sz="66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4678628">
                <a:tc>
                  <a:txBody>
                    <a:bodyPr/>
                    <a:lstStyle/>
                    <a:p>
                      <a:pPr marL="0" marR="0" indent="0" algn="ctr" defTabSz="29448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913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400" u="none" strike="noStrike" dirty="0">
                          <a:effectLst/>
                        </a:rPr>
                        <a:t>680 000,00</a:t>
                      </a:r>
                      <a:endParaRPr lang="fr-FR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57600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MA" sz="6000" u="none" strike="noStrike" kern="1200" dirty="0" err="1">
                          <a:effectLst/>
                        </a:rPr>
                        <a:t>دار</a:t>
                      </a:r>
                      <a:r>
                        <a:rPr lang="ar-MA" sz="6000" u="none" strike="noStrike" kern="1200" baseline="0" dirty="0" err="1">
                          <a:effectLst/>
                        </a:rPr>
                        <a:t>الطالب</a:t>
                      </a:r>
                      <a:r>
                        <a:rPr lang="ar-MA" sz="6000" u="none" strike="noStrike" kern="1200" baseline="0" dirty="0">
                          <a:effectLst/>
                        </a:rPr>
                        <a:t> والطالبة بني لنت.</a:t>
                      </a:r>
                    </a:p>
                    <a:p>
                      <a:pPr marL="57600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MA" sz="6000" u="none" strike="noStrike" kern="1200" dirty="0">
                          <a:effectLst/>
                        </a:rPr>
                        <a:t> </a:t>
                      </a:r>
                      <a:r>
                        <a:rPr lang="ar-MA" sz="6000" u="none" strike="noStrike" kern="1200" dirty="0" err="1">
                          <a:effectLst/>
                        </a:rPr>
                        <a:t>دار</a:t>
                      </a:r>
                      <a:r>
                        <a:rPr lang="ar-MA" sz="6000" u="none" strike="noStrike" kern="1200" baseline="0" dirty="0" err="1">
                          <a:effectLst/>
                        </a:rPr>
                        <a:t>الطالب</a:t>
                      </a:r>
                      <a:r>
                        <a:rPr lang="ar-MA" sz="6000" u="none" strike="noStrike" kern="1200" baseline="0" dirty="0">
                          <a:effectLst/>
                        </a:rPr>
                        <a:t> والطالبة </a:t>
                      </a:r>
                      <a:r>
                        <a:rPr lang="ar-MA" sz="6000" u="none" strike="noStrike" kern="1200" baseline="0" dirty="0" err="1">
                          <a:effectLst/>
                        </a:rPr>
                        <a:t>كلدمان</a:t>
                      </a:r>
                      <a:r>
                        <a:rPr lang="ar-MA" sz="6000" u="none" strike="noStrike" kern="1200" baseline="0" dirty="0">
                          <a:effectLst/>
                        </a:rPr>
                        <a:t>.</a:t>
                      </a:r>
                    </a:p>
                    <a:p>
                      <a:pPr marL="57600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MA" sz="6000" u="none" strike="noStrike" kern="1200" baseline="0" dirty="0">
                          <a:effectLst/>
                        </a:rPr>
                        <a:t>دار الطالب والطالبة </a:t>
                      </a:r>
                      <a:r>
                        <a:rPr lang="ar-MA" sz="6000" u="none" strike="noStrike" kern="1200" baseline="0" dirty="0" err="1">
                          <a:effectLst/>
                        </a:rPr>
                        <a:t>الزراردة</a:t>
                      </a:r>
                      <a:r>
                        <a:rPr lang="ar-MA" sz="6000" u="none" strike="noStrike" kern="1200" baseline="0" dirty="0">
                          <a:effectLst/>
                        </a:rPr>
                        <a:t>.</a:t>
                      </a:r>
                    </a:p>
                    <a:p>
                      <a:pPr marL="57600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MA" sz="6000" u="none" strike="noStrike" kern="1200" baseline="0" dirty="0">
                          <a:effectLst/>
                        </a:rPr>
                        <a:t>دار الفتاة تازة.</a:t>
                      </a:r>
                      <a:endParaRPr lang="fr-FR" sz="6000" u="none" strike="noStrike" kern="1200" dirty="0">
                        <a:effectLst/>
                      </a:endParaRPr>
                    </a:p>
                    <a:p>
                      <a:pPr marL="57600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MA" sz="6000" u="none" strike="noStrike" kern="1200" baseline="0" dirty="0">
                          <a:effectLst/>
                        </a:rPr>
                        <a:t>جمعية النور لرعاية الطفل والمرأة في وضعية صعبة  بتازة.</a:t>
                      </a:r>
                    </a:p>
                    <a:p>
                      <a:pPr marL="57600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MA" sz="6000" u="none" strike="noStrike" kern="1200" baseline="0" dirty="0">
                          <a:effectLst/>
                        </a:rPr>
                        <a:t>المديرية الإقليمية للتربية الوطنية والتعليم الأولي والرياضة بتازة.</a:t>
                      </a:r>
                      <a:endParaRPr lang="ar-MA" sz="6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4800" u="none" strike="noStrike" kern="1200" dirty="0">
                          <a:effectLst/>
                        </a:rPr>
                        <a:t>عمليات الدعم</a:t>
                      </a:r>
                      <a:r>
                        <a:rPr lang="ar-MA" sz="4800" u="none" strike="noStrike" kern="1200" baseline="0" dirty="0">
                          <a:effectLst/>
                        </a:rPr>
                        <a:t> المدرسي</a:t>
                      </a:r>
                      <a:endParaRPr lang="fr-FR" sz="4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037">
                <a:tc>
                  <a:txBody>
                    <a:bodyPr/>
                    <a:lstStyle/>
                    <a:p>
                      <a:pPr marL="0" marR="0" indent="0" algn="ctr" defTabSz="29448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ar-MA" sz="5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29448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1 150 000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57600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ar-MA" sz="60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تقديم حصص للدعم المدرسي لفائدة التلميذات والتلاميذ المنحدرين من أسر هشة</a:t>
                      </a:r>
                      <a:r>
                        <a:rPr lang="fr-FR" sz="60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MA" sz="60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(الشطر الثاني).</a:t>
                      </a:r>
                    </a:p>
                  </a:txBody>
                  <a:tcPr marL="52658" marR="52658" marT="4000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47"/>
              </p:ext>
            </p:extLst>
          </p:nvPr>
        </p:nvGraphicFramePr>
        <p:xfrm>
          <a:off x="6834981" y="5410200"/>
          <a:ext cx="35204399" cy="1828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68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292 861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124 529 663,00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60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محور دعم </a:t>
                      </a:r>
                      <a:r>
                        <a:rPr lang="ar-MA" sz="60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التمدرس</a:t>
                      </a:r>
                      <a:r>
                        <a:rPr lang="ar-MA" sz="60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ومحاربة الهدر المدرسي</a:t>
                      </a: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19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4940578" cy="192024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برنامج الدفع بالرأسمال البشري للأجيال الصاعدة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rtl="1"/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797114" y="3569447"/>
            <a:ext cx="31278284" cy="1282243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sz="6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محور دعم </a:t>
            </a:r>
            <a:r>
              <a:rPr lang="ar-MA" sz="6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التمدرس</a:t>
            </a:r>
            <a:r>
              <a:rPr lang="ar-MA" sz="6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ومحاربة الهدر المدرسي</a:t>
            </a:r>
            <a:endParaRPr lang="fr-FR" sz="6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4643497" y="5257800"/>
            <a:ext cx="22431902" cy="1189910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b="1" dirty="0">
                <a:solidFill>
                  <a:srgbClr val="00B0F0"/>
                </a:solidFill>
              </a:rPr>
              <a:t>النقل المدرسي  برسم سنوات 2019-2023</a:t>
            </a:r>
            <a:endParaRPr lang="fr-FR" b="1" dirty="0">
              <a:solidFill>
                <a:srgbClr val="00B0F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63166"/>
              </p:ext>
            </p:extLst>
          </p:nvPr>
        </p:nvGraphicFramePr>
        <p:xfrm>
          <a:off x="3101180" y="6912864"/>
          <a:ext cx="43920303" cy="26883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29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4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247"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عدد</a:t>
                      </a:r>
                      <a:r>
                        <a:rPr lang="ar-MA" sz="6700" baseline="0" dirty="0"/>
                        <a:t> المستفيدين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المشروع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753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3 150</a:t>
                      </a:r>
                      <a:endParaRPr lang="ar-MA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dirty="0">
                          <a:effectLst/>
                        </a:rPr>
                        <a:t>21 521 303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dirty="0">
                          <a:effectLst/>
                        </a:rPr>
                        <a:t>اقتناء </a:t>
                      </a:r>
                      <a:r>
                        <a:rPr lang="fr-FR" sz="5900" u="none" strike="noStrike" kern="1200" dirty="0">
                          <a:effectLst/>
                        </a:rPr>
                        <a:t>63</a:t>
                      </a:r>
                      <a:r>
                        <a:rPr lang="ar-MA" sz="5900" u="none" strike="noStrike" kern="1200" dirty="0">
                          <a:effectLst/>
                        </a:rPr>
                        <a:t> حافلة للنقل المدرسي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4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5797114" y="3569447"/>
            <a:ext cx="31278284" cy="1282243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sz="6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محور دعم </a:t>
            </a:r>
            <a:r>
              <a:rPr lang="ar-MA" sz="6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التمدرس</a:t>
            </a:r>
            <a:r>
              <a:rPr lang="ar-MA" sz="6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ومحاربة الهدر المدرسي: الدعم المدرسي</a:t>
            </a:r>
            <a:endParaRPr lang="fr-FR" sz="6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4940578" cy="192024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برنامج الدفع بالرأسمال البشري للأجيال الصاعدة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rtl="1"/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96863"/>
              </p:ext>
            </p:extLst>
          </p:nvPr>
        </p:nvGraphicFramePr>
        <p:xfrm>
          <a:off x="2415380" y="5387114"/>
          <a:ext cx="46939200" cy="20520886"/>
        </p:xfrm>
        <a:graphic>
          <a:graphicData uri="http://schemas.openxmlformats.org/drawingml/2006/table">
            <a:tbl>
              <a:tblPr/>
              <a:tblGrid>
                <a:gridCol w="449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1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935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6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عدد المستفيدين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MA" sz="6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الكلفة المالية بالدرهم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72000" algn="r" rtl="1" fontAlgn="ctr"/>
                      <a:r>
                        <a:rPr lang="ar-MA" sz="72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دور الطالب والطالبة برسم سنوات</a:t>
                      </a:r>
                      <a:r>
                        <a:rPr lang="ar-MA" sz="7200" b="1" i="0" u="none" strike="noStrike" baseline="0" dirty="0">
                          <a:solidFill>
                            <a:srgbClr val="00B0F0"/>
                          </a:solidFill>
                          <a:effectLst/>
                          <a:latin typeface="Arial"/>
                        </a:rPr>
                        <a:t> 2019-2023</a:t>
                      </a:r>
                      <a:endParaRPr lang="ar-MA" sz="7200" b="1" i="0" u="none" strike="noStrike" dirty="0">
                        <a:solidFill>
                          <a:srgbClr val="00B0F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3 516 000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بناء و تجهيز  دار الطالب و الطالبة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مغراوة</a:t>
                      </a:r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ctr" rtl="1" fontAlgn="ctr"/>
                      <a:r>
                        <a:rPr lang="ar-MA" sz="6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البناء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 rtl="1" fontAlgn="ctr"/>
                      <a:r>
                        <a:rPr lang="ar-MA" sz="6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بناء،  توسعة و تأهيل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3 835 000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بناء و تجهيز دار الفتاة بني لنت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ar-MA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fr-FR" sz="6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3 710 000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إنجاز الدراسات والأشغال المتعلقة ببناء دار الطالب والطالبة الربع الفوقي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3 710 000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إنجاز الدراسات والأشغال المتعلقة ببناء دار الطالب والطالبة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الصميعة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9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3 500 000</a:t>
                      </a:r>
                    </a:p>
                  </a:txBody>
                  <a:tcPr marL="39494" marR="39494" marT="40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إنجاز الدراسات والأشغال المتعلقة ببناء دار الطالب والطالبة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الكوزات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rtl="1" fontAlgn="ctr"/>
                      <a:endParaRPr lang="ar-MA" sz="6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9673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5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3 500 000</a:t>
                      </a:r>
                    </a:p>
                  </a:txBody>
                  <a:tcPr marL="39494" marR="39494" marT="400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إنجاز الدراسات والأشغال المتعلقة ببناء دار الطالب والطالبة أولاد الشريف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rtl="1" fontAlgn="ctr"/>
                      <a:endParaRPr lang="ar-MA" sz="6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678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توسعة و تجهيز  دار الطالب و الطالبة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الزراردة</a:t>
                      </a:r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ar-MA" sz="6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التوسعة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rtl="1" fontAlgn="ctr"/>
                      <a:r>
                        <a:rPr lang="ar-MA" sz="6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التوسعة  و التأهيل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9678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توسعة و تجهيز  دار الطالبة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كلدمان</a:t>
                      </a:r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4286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3 366 000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بناء و تجهيز دار الطالب و الطالبة بني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افراسن</a:t>
                      </a:r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4286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3 492 000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بناء و تجهيز دار الطالب و الطالبة أولاد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ازباير</a:t>
                      </a:r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99678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96</a:t>
                      </a:r>
                      <a:endParaRPr lang="ar-MA" sz="6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إنجاز الدراسات والأشغال المتعلقة بتوسيع دار الطالب والطالبة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تيناست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64286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3 180 000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إنجاز الدراسات والأشغال المتعلقة بتهيئة وتوسيع دار الطالب والطالبة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تاهلة</a:t>
                      </a:r>
                      <a:endParaRPr lang="ar-MA" sz="6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ar-MA" sz="6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التوسعة والتهيئة والتأهيل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64286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8 200 000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توسعة و تأهيل و تجهيز مركب الرعاية الاجتماعية تازة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99678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ar-MA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fr-FR" sz="6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3 710 000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إنجاز الدراسات والأشغال المتعلقة بتهيئة وتوسيع دار الطالب والطالبة بني فراسن –الشطر الثاني-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68991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6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algn="r" rtl="1" fontAlgn="ctr"/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تهيئة دار الطالب والطالبة </a:t>
                      </a:r>
                      <a:r>
                        <a:rPr lang="ar-MA" sz="6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امسيلة</a:t>
                      </a:r>
                      <a:r>
                        <a:rPr lang="ar-MA" sz="6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68991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9448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1 170 860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8000" marR="0" indent="0" algn="r" defTabSz="2944825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تأهيل دار الفتاة تازة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ar-MA" sz="6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 fontAlgn="ctr"/>
                      <a:endParaRPr lang="ar-MA" sz="6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endParaRPr lang="ar-MA" sz="6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99678">
                <a:tc>
                  <a:txBody>
                    <a:bodyPr/>
                    <a:lstStyle/>
                    <a:p>
                      <a:pPr marL="0" algn="ctr" defTabSz="2944825" rtl="0" eaLnBrk="1" fontAlgn="ctr" latinLnBrk="0" hangingPunct="1"/>
                      <a:r>
                        <a:rPr lang="ar-MA" sz="6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1289</a:t>
                      </a:r>
                      <a:endParaRPr lang="fr-FR" sz="6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448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57 489 860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294482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المجموع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sz="half" idx="2"/>
          </p:nvPr>
        </p:nvSpPr>
        <p:spPr>
          <a:xfrm>
            <a:off x="3353266" y="10864090"/>
            <a:ext cx="46262808" cy="957807"/>
          </a:xfrm>
        </p:spPr>
        <p:txBody>
          <a:bodyPr/>
          <a:lstStyle/>
          <a:p>
            <a:r>
              <a:rPr lang="ar-MA" sz="9951" b="1" dirty="0">
                <a:solidFill>
                  <a:schemeClr val="accent6">
                    <a:lumMod val="75000"/>
                  </a:schemeClr>
                </a:solidFill>
              </a:rPr>
              <a:t>المرحلة الثالثة للمبادرة الوطنية للتنمية البشرية</a:t>
            </a:r>
          </a:p>
          <a:p>
            <a:endParaRPr lang="fr-FR" sz="3732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MA" sz="8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برنامج تحسين الدخل و الإدماج الاقتصادي للشباب</a:t>
            </a:r>
            <a:endParaRPr lang="en-US" sz="8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599794" y="8096913"/>
            <a:ext cx="4176975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40803" y="8775052"/>
            <a:ext cx="11714683" cy="1837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5054923">
              <a:lnSpc>
                <a:spcPct val="120000"/>
              </a:lnSpc>
            </a:pPr>
            <a:r>
              <a:rPr lang="en-US" sz="9951" b="1" dirty="0">
                <a:solidFill>
                  <a:srgbClr val="CA1002"/>
                </a:solidFill>
                <a:latin typeface="Roboto"/>
              </a:rPr>
              <a:t>2023</a:t>
            </a:r>
            <a:endParaRPr lang="en-US" sz="9951" b="1" dirty="0">
              <a:solidFill>
                <a:srgbClr val="CA1002"/>
              </a:solidFill>
              <a:latin typeface="Roboto"/>
              <a:cs typeface="Aharoni" panose="02010803020104030203" pitchFamily="2" charset="-79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36045" y="7717284"/>
            <a:ext cx="759269" cy="759257"/>
            <a:chOff x="1439244" y="1526926"/>
            <a:chExt cx="1070276" cy="1070272"/>
          </a:xfrm>
          <a:solidFill>
            <a:srgbClr val="CA1002"/>
          </a:solidFill>
        </p:grpSpPr>
        <p:sp>
          <p:nvSpPr>
            <p:cNvPr id="17" name="Oval 16"/>
            <p:cNvSpPr/>
            <p:nvPr/>
          </p:nvSpPr>
          <p:spPr bwMode="auto">
            <a:xfrm flipH="1">
              <a:off x="1439244" y="1526926"/>
              <a:ext cx="1070276" cy="107027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54923"/>
              <a:endParaRPr lang="en-US" sz="11609" dirty="0">
                <a:solidFill>
                  <a:prstClr val="white"/>
                </a:solidFill>
                <a:latin typeface="Roboto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H="1">
              <a:off x="1683711" y="1771396"/>
              <a:ext cx="581326" cy="58133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54923"/>
              <a:endParaRPr lang="en-US" sz="11609" dirty="0">
                <a:solidFill>
                  <a:prstClr val="white"/>
                </a:solidFill>
                <a:latin typeface="Roboto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36943693" y="8358054"/>
            <a:ext cx="10809019" cy="22969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5054923">
              <a:lnSpc>
                <a:spcPct val="150000"/>
              </a:lnSpc>
            </a:pPr>
            <a:r>
              <a:rPr lang="en-US" sz="9951" b="1" dirty="0">
                <a:solidFill>
                  <a:srgbClr val="00A54C"/>
                </a:solidFill>
                <a:latin typeface="Roboto"/>
              </a:rPr>
              <a:t>2019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41968576" y="7605091"/>
            <a:ext cx="759269" cy="759257"/>
            <a:chOff x="1439244" y="1526926"/>
            <a:chExt cx="1070276" cy="1070272"/>
          </a:xfrm>
          <a:solidFill>
            <a:srgbClr val="00A54C"/>
          </a:solidFill>
        </p:grpSpPr>
        <p:sp>
          <p:nvSpPr>
            <p:cNvPr id="104" name="Oval 103"/>
            <p:cNvSpPr/>
            <p:nvPr/>
          </p:nvSpPr>
          <p:spPr bwMode="auto">
            <a:xfrm flipH="1">
              <a:off x="1439244" y="1526926"/>
              <a:ext cx="1070276" cy="107027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54923"/>
              <a:endParaRPr lang="en-US" sz="11609" dirty="0">
                <a:solidFill>
                  <a:prstClr val="white"/>
                </a:solidFill>
                <a:latin typeface="Roboto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 flipH="1">
              <a:off x="1683711" y="1771396"/>
              <a:ext cx="581326" cy="581332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054923"/>
              <a:endParaRPr lang="en-US" sz="11609" dirty="0">
                <a:solidFill>
                  <a:prstClr val="white"/>
                </a:solidFill>
                <a:latin typeface="Roboto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86" y="1328650"/>
            <a:ext cx="16145736" cy="25582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600" y="18005304"/>
            <a:ext cx="15492067" cy="1052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95" y="17997223"/>
            <a:ext cx="7651682" cy="1062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394" y="18029690"/>
            <a:ext cx="8630610" cy="1052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04" y="18029688"/>
            <a:ext cx="8290760" cy="1058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53" y="17874563"/>
            <a:ext cx="8397074" cy="1078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62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09869"/>
              </p:ext>
            </p:extLst>
          </p:nvPr>
        </p:nvGraphicFramePr>
        <p:xfrm>
          <a:off x="2110580" y="7219825"/>
          <a:ext cx="47254585" cy="164159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79299">
                  <a:extLst>
                    <a:ext uri="{9D8B030D-6E8A-4147-A177-3AD203B41FA5}">
                      <a16:colId xmlns:a16="http://schemas.microsoft.com/office/drawing/2014/main" val="2474791068"/>
                    </a:ext>
                  </a:extLst>
                </a:gridCol>
                <a:gridCol w="32075286">
                  <a:extLst>
                    <a:ext uri="{9D8B030D-6E8A-4147-A177-3AD203B41FA5}">
                      <a16:colId xmlns:a16="http://schemas.microsoft.com/office/drawing/2014/main" val="4255047315"/>
                    </a:ext>
                  </a:extLst>
                </a:gridCol>
              </a:tblGrid>
              <a:tr h="5485276">
                <a:tc>
                  <a:txBody>
                    <a:bodyPr/>
                    <a:lstStyle/>
                    <a:p>
                      <a:pPr algn="ctr" rtl="0"/>
                      <a:r>
                        <a:rPr lang="ar-MA" sz="1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درهم</a:t>
                      </a:r>
                      <a:r>
                        <a:rPr lang="fr-FR" sz="1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3 080 710,00</a:t>
                      </a:r>
                    </a:p>
                  </a:txBody>
                  <a:tcPr marL="379131" marR="379131" marT="189565" marB="189565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11600" b="0" dirty="0">
                          <a:solidFill>
                            <a:srgbClr val="003300"/>
                          </a:solidFill>
                        </a:rPr>
                        <a:t>تهيئة</a:t>
                      </a:r>
                      <a:r>
                        <a:rPr lang="ar-MA" sz="11600" b="0" baseline="0" dirty="0">
                          <a:solidFill>
                            <a:srgbClr val="003300"/>
                          </a:solidFill>
                        </a:rPr>
                        <a:t> و تجهيز و تسيير المنصة الإقليمية للشباب بتازة</a:t>
                      </a:r>
                      <a:endParaRPr lang="fr-FR" sz="11600" b="0" dirty="0">
                        <a:solidFill>
                          <a:srgbClr val="003300"/>
                        </a:solidFill>
                      </a:endParaRPr>
                    </a:p>
                  </a:txBody>
                  <a:tcPr marL="379131" marR="379131" marT="189565" marB="189565" anchor="ctr"/>
                </a:tc>
                <a:extLst>
                  <a:ext uri="{0D108BD9-81ED-4DB2-BD59-A6C34878D82A}">
                    <a16:rowId xmlns:a16="http://schemas.microsoft.com/office/drawing/2014/main" val="4197309127"/>
                  </a:ext>
                </a:extLst>
              </a:tr>
              <a:tr h="5465345">
                <a:tc>
                  <a:txBody>
                    <a:bodyPr/>
                    <a:lstStyle/>
                    <a:p>
                      <a:pPr algn="ctr" rtl="0"/>
                      <a:r>
                        <a:rPr lang="ar-MA" sz="1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درهم </a:t>
                      </a:r>
                      <a:r>
                        <a:rPr lang="fr-FR" sz="1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3 </a:t>
                      </a:r>
                      <a:r>
                        <a:rPr lang="fr-FR" sz="11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000 000,00</a:t>
                      </a:r>
                      <a:r>
                        <a:rPr lang="ar-MA" sz="11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fr-FR" sz="1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379131" marR="379131" marT="189565" marB="189565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11600" b="0" dirty="0">
                          <a:solidFill>
                            <a:srgbClr val="003300"/>
                          </a:solidFill>
                        </a:rPr>
                        <a:t>اتفاقية الشراكة الموقعة بين اللجنة الإقليمية للتنمية البشرية و المركز</a:t>
                      </a:r>
                      <a:r>
                        <a:rPr lang="ar-MA" sz="11600" b="0" baseline="0" dirty="0">
                          <a:solidFill>
                            <a:srgbClr val="003300"/>
                          </a:solidFill>
                        </a:rPr>
                        <a:t> المغربي للدراسات </a:t>
                      </a:r>
                      <a:r>
                        <a:rPr lang="ar-MA" sz="11600" b="0" baseline="0">
                          <a:solidFill>
                            <a:srgbClr val="003300"/>
                          </a:solidFill>
                        </a:rPr>
                        <a:t>و الأبحاث حول </a:t>
                      </a:r>
                      <a:r>
                        <a:rPr lang="ar-MA" sz="11600" b="0" baseline="0" dirty="0">
                          <a:solidFill>
                            <a:srgbClr val="003300"/>
                          </a:solidFill>
                        </a:rPr>
                        <a:t>المقاولة الاجتماعية</a:t>
                      </a:r>
                      <a:endParaRPr lang="fr-FR" sz="11600" b="0" dirty="0">
                        <a:solidFill>
                          <a:srgbClr val="003300"/>
                        </a:solidFill>
                      </a:endParaRPr>
                    </a:p>
                  </a:txBody>
                  <a:tcPr marL="379131" marR="379131" marT="189565" marB="189565" anchor="ctr"/>
                </a:tc>
                <a:extLst>
                  <a:ext uri="{0D108BD9-81ED-4DB2-BD59-A6C34878D82A}">
                    <a16:rowId xmlns:a16="http://schemas.microsoft.com/office/drawing/2014/main" val="935510758"/>
                  </a:ext>
                </a:extLst>
              </a:tr>
              <a:tr h="5465345">
                <a:tc>
                  <a:txBody>
                    <a:bodyPr/>
                    <a:lstStyle/>
                    <a:p>
                      <a:pPr algn="ctr"/>
                      <a:r>
                        <a:rPr lang="fr-FR" sz="1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ar-MA" sz="1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درهم</a:t>
                      </a:r>
                      <a:r>
                        <a:rPr lang="fr-FR" sz="1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288 000,00</a:t>
                      </a:r>
                    </a:p>
                  </a:txBody>
                  <a:tcPr marL="379131" marR="379131" marT="189565" marB="189565" anchor="ctr"/>
                </a:tc>
                <a:tc>
                  <a:txBody>
                    <a:bodyPr/>
                    <a:lstStyle/>
                    <a:p>
                      <a:pPr marL="0" marR="0" lvl="0" indent="0" algn="r" defTabSz="121913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1600" b="0" dirty="0">
                          <a:solidFill>
                            <a:srgbClr val="003300"/>
                          </a:solidFill>
                        </a:rPr>
                        <a:t>دراسة</a:t>
                      </a:r>
                      <a:r>
                        <a:rPr lang="ar-MA" sz="11600" b="0" baseline="0" dirty="0">
                          <a:solidFill>
                            <a:srgbClr val="003300"/>
                          </a:solidFill>
                        </a:rPr>
                        <a:t> سلاسل القيم الإنتاجية بإقليم تازة من طرف مكتب الدراسات </a:t>
                      </a:r>
                      <a:r>
                        <a:rPr lang="fr-FR" sz="11600" b="0" baseline="0" dirty="0">
                          <a:solidFill>
                            <a:srgbClr val="003300"/>
                          </a:solidFill>
                        </a:rPr>
                        <a:t>3P Conseil</a:t>
                      </a:r>
                      <a:endParaRPr lang="fr-FR" sz="11600" b="0" dirty="0">
                        <a:solidFill>
                          <a:srgbClr val="003300"/>
                        </a:solidFill>
                      </a:endParaRPr>
                    </a:p>
                  </a:txBody>
                  <a:tcPr marL="379131" marR="379131" marT="189565" marB="189565" anchor="ctr"/>
                </a:tc>
                <a:extLst>
                  <a:ext uri="{0D108BD9-81ED-4DB2-BD59-A6C34878D82A}">
                    <a16:rowId xmlns:a16="http://schemas.microsoft.com/office/drawing/2014/main" val="1489557715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981" y="304800"/>
            <a:ext cx="16145736" cy="25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9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/>
          </p:cNvSpPr>
          <p:nvPr/>
        </p:nvSpPr>
        <p:spPr bwMode="auto">
          <a:xfrm>
            <a:off x="14266259" y="14406106"/>
            <a:ext cx="13463067" cy="6258066"/>
          </a:xfrm>
          <a:custGeom>
            <a:avLst/>
            <a:gdLst>
              <a:gd name="T0" fmla="*/ 0 w 441"/>
              <a:gd name="T1" fmla="*/ 102 h 205"/>
              <a:gd name="T2" fmla="*/ 0 w 441"/>
              <a:gd name="T3" fmla="*/ 100 h 205"/>
              <a:gd name="T4" fmla="*/ 103 w 441"/>
              <a:gd name="T5" fmla="*/ 0 h 205"/>
              <a:gd name="T6" fmla="*/ 184 w 441"/>
              <a:gd name="T7" fmla="*/ 39 h 205"/>
              <a:gd name="T8" fmla="*/ 254 w 441"/>
              <a:gd name="T9" fmla="*/ 94 h 205"/>
              <a:gd name="T10" fmla="*/ 354 w 441"/>
              <a:gd name="T11" fmla="*/ 86 h 205"/>
              <a:gd name="T12" fmla="*/ 402 w 441"/>
              <a:gd name="T13" fmla="*/ 63 h 205"/>
              <a:gd name="T14" fmla="*/ 441 w 441"/>
              <a:gd name="T15" fmla="*/ 102 h 205"/>
              <a:gd name="T16" fmla="*/ 441 w 441"/>
              <a:gd name="T17" fmla="*/ 102 h 205"/>
              <a:gd name="T18" fmla="*/ 441 w 441"/>
              <a:gd name="T19" fmla="*/ 102 h 205"/>
              <a:gd name="T20" fmla="*/ 402 w 441"/>
              <a:gd name="T21" fmla="*/ 141 h 205"/>
              <a:gd name="T22" fmla="*/ 354 w 441"/>
              <a:gd name="T23" fmla="*/ 118 h 205"/>
              <a:gd name="T24" fmla="*/ 254 w 441"/>
              <a:gd name="T25" fmla="*/ 110 h 205"/>
              <a:gd name="T26" fmla="*/ 184 w 441"/>
              <a:gd name="T27" fmla="*/ 166 h 205"/>
              <a:gd name="T28" fmla="*/ 103 w 441"/>
              <a:gd name="T29" fmla="*/ 205 h 205"/>
              <a:gd name="T30" fmla="*/ 0 w 441"/>
              <a:gd name="T31" fmla="*/ 104 h 205"/>
              <a:gd name="T32" fmla="*/ 0 w 441"/>
              <a:gd name="T33" fmla="*/ 10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1" h="205">
                <a:moveTo>
                  <a:pt x="0" y="102"/>
                </a:moveTo>
                <a:cubicBezTo>
                  <a:pt x="0" y="101"/>
                  <a:pt x="0" y="101"/>
                  <a:pt x="0" y="100"/>
                </a:cubicBezTo>
                <a:cubicBezTo>
                  <a:pt x="1" y="44"/>
                  <a:pt x="47" y="0"/>
                  <a:pt x="103" y="0"/>
                </a:cubicBezTo>
                <a:cubicBezTo>
                  <a:pt x="136" y="0"/>
                  <a:pt x="165" y="15"/>
                  <a:pt x="184" y="39"/>
                </a:cubicBezTo>
                <a:cubicBezTo>
                  <a:pt x="212" y="75"/>
                  <a:pt x="229" y="89"/>
                  <a:pt x="254" y="94"/>
                </a:cubicBezTo>
                <a:cubicBezTo>
                  <a:pt x="288" y="102"/>
                  <a:pt x="323" y="101"/>
                  <a:pt x="354" y="86"/>
                </a:cubicBezTo>
                <a:cubicBezTo>
                  <a:pt x="371" y="78"/>
                  <a:pt x="383" y="63"/>
                  <a:pt x="402" y="63"/>
                </a:cubicBezTo>
                <a:cubicBezTo>
                  <a:pt x="423" y="63"/>
                  <a:pt x="441" y="80"/>
                  <a:pt x="441" y="102"/>
                </a:cubicBezTo>
                <a:cubicBezTo>
                  <a:pt x="441" y="102"/>
                  <a:pt x="441" y="102"/>
                  <a:pt x="441" y="102"/>
                </a:cubicBezTo>
                <a:cubicBezTo>
                  <a:pt x="441" y="102"/>
                  <a:pt x="441" y="102"/>
                  <a:pt x="441" y="102"/>
                </a:cubicBezTo>
                <a:cubicBezTo>
                  <a:pt x="441" y="124"/>
                  <a:pt x="423" y="141"/>
                  <a:pt x="402" y="141"/>
                </a:cubicBezTo>
                <a:cubicBezTo>
                  <a:pt x="383" y="141"/>
                  <a:pt x="371" y="127"/>
                  <a:pt x="354" y="118"/>
                </a:cubicBezTo>
                <a:cubicBezTo>
                  <a:pt x="323" y="104"/>
                  <a:pt x="288" y="103"/>
                  <a:pt x="254" y="110"/>
                </a:cubicBezTo>
                <a:cubicBezTo>
                  <a:pt x="229" y="115"/>
                  <a:pt x="212" y="129"/>
                  <a:pt x="184" y="166"/>
                </a:cubicBezTo>
                <a:cubicBezTo>
                  <a:pt x="165" y="189"/>
                  <a:pt x="136" y="205"/>
                  <a:pt x="103" y="205"/>
                </a:cubicBezTo>
                <a:cubicBezTo>
                  <a:pt x="47" y="205"/>
                  <a:pt x="1" y="160"/>
                  <a:pt x="0" y="104"/>
                </a:cubicBezTo>
                <a:cubicBezTo>
                  <a:pt x="0" y="104"/>
                  <a:pt x="0" y="103"/>
                  <a:pt x="0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9565" tIns="94783" rIns="189565" bIns="94783" numCol="1" anchor="t" anchorCtr="0" compatLnSpc="1">
            <a:prstTxWarp prst="textNoShape">
              <a:avLst/>
            </a:prstTxWarp>
          </a:bodyPr>
          <a:lstStyle/>
          <a:p>
            <a:pPr algn="r" defTabSz="5054923"/>
            <a:endParaRPr lang="th-TH" sz="3732">
              <a:solidFill>
                <a:prstClr val="black"/>
              </a:solidFill>
              <a:latin typeface="Roboto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19509914" y="10283121"/>
            <a:ext cx="13465065" cy="6258066"/>
          </a:xfrm>
          <a:custGeom>
            <a:avLst/>
            <a:gdLst>
              <a:gd name="T0" fmla="*/ 441 w 441"/>
              <a:gd name="T1" fmla="*/ 103 h 205"/>
              <a:gd name="T2" fmla="*/ 441 w 441"/>
              <a:gd name="T3" fmla="*/ 105 h 205"/>
              <a:gd name="T4" fmla="*/ 339 w 441"/>
              <a:gd name="T5" fmla="*/ 205 h 205"/>
              <a:gd name="T6" fmla="*/ 258 w 441"/>
              <a:gd name="T7" fmla="*/ 166 h 205"/>
              <a:gd name="T8" fmla="*/ 188 w 441"/>
              <a:gd name="T9" fmla="*/ 110 h 205"/>
              <a:gd name="T10" fmla="*/ 87 w 441"/>
              <a:gd name="T11" fmla="*/ 119 h 205"/>
              <a:gd name="T12" fmla="*/ 40 w 441"/>
              <a:gd name="T13" fmla="*/ 142 h 205"/>
              <a:gd name="T14" fmla="*/ 0 w 441"/>
              <a:gd name="T15" fmla="*/ 103 h 205"/>
              <a:gd name="T16" fmla="*/ 0 w 441"/>
              <a:gd name="T17" fmla="*/ 103 h 205"/>
              <a:gd name="T18" fmla="*/ 0 w 441"/>
              <a:gd name="T19" fmla="*/ 102 h 205"/>
              <a:gd name="T20" fmla="*/ 40 w 441"/>
              <a:gd name="T21" fmla="*/ 63 h 205"/>
              <a:gd name="T22" fmla="*/ 87 w 441"/>
              <a:gd name="T23" fmla="*/ 86 h 205"/>
              <a:gd name="T24" fmla="*/ 188 w 441"/>
              <a:gd name="T25" fmla="*/ 95 h 205"/>
              <a:gd name="T26" fmla="*/ 258 w 441"/>
              <a:gd name="T27" fmla="*/ 39 h 205"/>
              <a:gd name="T28" fmla="*/ 339 w 441"/>
              <a:gd name="T29" fmla="*/ 0 h 205"/>
              <a:gd name="T30" fmla="*/ 441 w 441"/>
              <a:gd name="T31" fmla="*/ 100 h 205"/>
              <a:gd name="T32" fmla="*/ 441 w 441"/>
              <a:gd name="T33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1" h="205">
                <a:moveTo>
                  <a:pt x="441" y="103"/>
                </a:moveTo>
                <a:cubicBezTo>
                  <a:pt x="441" y="103"/>
                  <a:pt x="441" y="104"/>
                  <a:pt x="441" y="105"/>
                </a:cubicBezTo>
                <a:cubicBezTo>
                  <a:pt x="440" y="160"/>
                  <a:pt x="395" y="205"/>
                  <a:pt x="339" y="205"/>
                </a:cubicBezTo>
                <a:cubicBezTo>
                  <a:pt x="306" y="205"/>
                  <a:pt x="277" y="190"/>
                  <a:pt x="258" y="166"/>
                </a:cubicBezTo>
                <a:cubicBezTo>
                  <a:pt x="229" y="130"/>
                  <a:pt x="213" y="116"/>
                  <a:pt x="188" y="110"/>
                </a:cubicBezTo>
                <a:cubicBezTo>
                  <a:pt x="153" y="103"/>
                  <a:pt x="118" y="104"/>
                  <a:pt x="87" y="119"/>
                </a:cubicBezTo>
                <a:cubicBezTo>
                  <a:pt x="71" y="127"/>
                  <a:pt x="58" y="142"/>
                  <a:pt x="40" y="142"/>
                </a:cubicBezTo>
                <a:cubicBezTo>
                  <a:pt x="18" y="142"/>
                  <a:pt x="1" y="124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1" y="81"/>
                  <a:pt x="18" y="63"/>
                  <a:pt x="40" y="63"/>
                </a:cubicBezTo>
                <a:cubicBezTo>
                  <a:pt x="58" y="63"/>
                  <a:pt x="71" y="78"/>
                  <a:pt x="87" y="86"/>
                </a:cubicBezTo>
                <a:cubicBezTo>
                  <a:pt x="118" y="101"/>
                  <a:pt x="153" y="102"/>
                  <a:pt x="188" y="95"/>
                </a:cubicBezTo>
                <a:cubicBezTo>
                  <a:pt x="213" y="89"/>
                  <a:pt x="229" y="75"/>
                  <a:pt x="258" y="39"/>
                </a:cubicBezTo>
                <a:cubicBezTo>
                  <a:pt x="277" y="15"/>
                  <a:pt x="306" y="0"/>
                  <a:pt x="339" y="0"/>
                </a:cubicBezTo>
                <a:cubicBezTo>
                  <a:pt x="395" y="0"/>
                  <a:pt x="440" y="45"/>
                  <a:pt x="441" y="100"/>
                </a:cubicBezTo>
                <a:cubicBezTo>
                  <a:pt x="441" y="101"/>
                  <a:pt x="441" y="102"/>
                  <a:pt x="441" y="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9565" tIns="94783" rIns="189565" bIns="94783" numCol="1" anchor="t" anchorCtr="0" compatLnSpc="1">
            <a:prstTxWarp prst="textNoShape">
              <a:avLst/>
            </a:prstTxWarp>
          </a:bodyPr>
          <a:lstStyle/>
          <a:p>
            <a:pPr defTabSz="5054923"/>
            <a:endParaRPr lang="th-TH" sz="3732">
              <a:solidFill>
                <a:prstClr val="black"/>
              </a:solidFill>
              <a:latin typeface="Roboto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27286685" y="10785142"/>
            <a:ext cx="5211687" cy="52116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89565" tIns="94783" rIns="189565" bIns="94783" numCol="1" anchor="ctr" anchorCtr="0" compatLnSpc="1">
            <a:prstTxWarp prst="textNoShape">
              <a:avLst/>
            </a:prstTxWarp>
          </a:bodyPr>
          <a:lstStyle/>
          <a:p>
            <a:pPr algn="ctr" defTabSz="5054923"/>
            <a:r>
              <a:rPr lang="fr-FR" sz="9951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3 950</a:t>
            </a:r>
            <a:endParaRPr lang="th-TH" sz="9951" b="1" dirty="0">
              <a:solidFill>
                <a:schemeClr val="accent4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19509914" y="18529090"/>
            <a:ext cx="13465065" cy="6258066"/>
          </a:xfrm>
          <a:custGeom>
            <a:avLst/>
            <a:gdLst>
              <a:gd name="T0" fmla="*/ 441 w 441"/>
              <a:gd name="T1" fmla="*/ 103 h 205"/>
              <a:gd name="T2" fmla="*/ 441 w 441"/>
              <a:gd name="T3" fmla="*/ 105 h 205"/>
              <a:gd name="T4" fmla="*/ 339 w 441"/>
              <a:gd name="T5" fmla="*/ 205 h 205"/>
              <a:gd name="T6" fmla="*/ 258 w 441"/>
              <a:gd name="T7" fmla="*/ 166 h 205"/>
              <a:gd name="T8" fmla="*/ 188 w 441"/>
              <a:gd name="T9" fmla="*/ 110 h 205"/>
              <a:gd name="T10" fmla="*/ 87 w 441"/>
              <a:gd name="T11" fmla="*/ 119 h 205"/>
              <a:gd name="T12" fmla="*/ 40 w 441"/>
              <a:gd name="T13" fmla="*/ 142 h 205"/>
              <a:gd name="T14" fmla="*/ 0 w 441"/>
              <a:gd name="T15" fmla="*/ 103 h 205"/>
              <a:gd name="T16" fmla="*/ 0 w 441"/>
              <a:gd name="T17" fmla="*/ 103 h 205"/>
              <a:gd name="T18" fmla="*/ 0 w 441"/>
              <a:gd name="T19" fmla="*/ 102 h 205"/>
              <a:gd name="T20" fmla="*/ 40 w 441"/>
              <a:gd name="T21" fmla="*/ 63 h 205"/>
              <a:gd name="T22" fmla="*/ 87 w 441"/>
              <a:gd name="T23" fmla="*/ 86 h 205"/>
              <a:gd name="T24" fmla="*/ 188 w 441"/>
              <a:gd name="T25" fmla="*/ 95 h 205"/>
              <a:gd name="T26" fmla="*/ 258 w 441"/>
              <a:gd name="T27" fmla="*/ 39 h 205"/>
              <a:gd name="T28" fmla="*/ 339 w 441"/>
              <a:gd name="T29" fmla="*/ 0 h 205"/>
              <a:gd name="T30" fmla="*/ 441 w 441"/>
              <a:gd name="T31" fmla="*/ 100 h 205"/>
              <a:gd name="T32" fmla="*/ 441 w 441"/>
              <a:gd name="T33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1" h="205">
                <a:moveTo>
                  <a:pt x="441" y="103"/>
                </a:moveTo>
                <a:cubicBezTo>
                  <a:pt x="441" y="103"/>
                  <a:pt x="441" y="104"/>
                  <a:pt x="441" y="105"/>
                </a:cubicBezTo>
                <a:cubicBezTo>
                  <a:pt x="440" y="160"/>
                  <a:pt x="395" y="205"/>
                  <a:pt x="339" y="205"/>
                </a:cubicBezTo>
                <a:cubicBezTo>
                  <a:pt x="306" y="205"/>
                  <a:pt x="277" y="190"/>
                  <a:pt x="258" y="166"/>
                </a:cubicBezTo>
                <a:cubicBezTo>
                  <a:pt x="229" y="130"/>
                  <a:pt x="213" y="116"/>
                  <a:pt x="188" y="110"/>
                </a:cubicBezTo>
                <a:cubicBezTo>
                  <a:pt x="153" y="103"/>
                  <a:pt x="118" y="104"/>
                  <a:pt x="87" y="119"/>
                </a:cubicBezTo>
                <a:cubicBezTo>
                  <a:pt x="71" y="127"/>
                  <a:pt x="58" y="142"/>
                  <a:pt x="40" y="142"/>
                </a:cubicBezTo>
                <a:cubicBezTo>
                  <a:pt x="18" y="142"/>
                  <a:pt x="1" y="124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1" y="81"/>
                  <a:pt x="18" y="63"/>
                  <a:pt x="40" y="63"/>
                </a:cubicBezTo>
                <a:cubicBezTo>
                  <a:pt x="58" y="63"/>
                  <a:pt x="71" y="78"/>
                  <a:pt x="87" y="86"/>
                </a:cubicBezTo>
                <a:cubicBezTo>
                  <a:pt x="118" y="101"/>
                  <a:pt x="153" y="102"/>
                  <a:pt x="188" y="95"/>
                </a:cubicBezTo>
                <a:cubicBezTo>
                  <a:pt x="213" y="89"/>
                  <a:pt x="229" y="75"/>
                  <a:pt x="258" y="39"/>
                </a:cubicBezTo>
                <a:cubicBezTo>
                  <a:pt x="277" y="15"/>
                  <a:pt x="306" y="0"/>
                  <a:pt x="339" y="0"/>
                </a:cubicBezTo>
                <a:cubicBezTo>
                  <a:pt x="395" y="0"/>
                  <a:pt x="440" y="45"/>
                  <a:pt x="441" y="100"/>
                </a:cubicBezTo>
                <a:cubicBezTo>
                  <a:pt x="441" y="101"/>
                  <a:pt x="441" y="102"/>
                  <a:pt x="441" y="1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9565" tIns="94783" rIns="189565" bIns="94783" numCol="1" anchor="t" anchorCtr="0" compatLnSpc="1">
            <a:prstTxWarp prst="textNoShape">
              <a:avLst/>
            </a:prstTxWarp>
          </a:bodyPr>
          <a:lstStyle/>
          <a:p>
            <a:pPr defTabSz="5054923"/>
            <a:endParaRPr lang="th-TH" sz="3732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4432825" y="16278918"/>
            <a:ext cx="2873288" cy="2801740"/>
            <a:chOff x="1293813" y="342900"/>
            <a:chExt cx="382587" cy="373063"/>
          </a:xfrm>
          <a:solidFill>
            <a:schemeClr val="accent1"/>
          </a:solidFill>
        </p:grpSpPr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1438275" y="474663"/>
              <a:ext cx="238125" cy="241300"/>
            </a:xfrm>
            <a:custGeom>
              <a:avLst/>
              <a:gdLst>
                <a:gd name="T0" fmla="*/ 1053 w 2102"/>
                <a:gd name="T1" fmla="*/ 0 h 2129"/>
                <a:gd name="T2" fmla="*/ 2102 w 2102"/>
                <a:gd name="T3" fmla="*/ 1047 h 2129"/>
                <a:gd name="T4" fmla="*/ 1708 w 2102"/>
                <a:gd name="T5" fmla="*/ 1047 h 2129"/>
                <a:gd name="T6" fmla="*/ 1708 w 2102"/>
                <a:gd name="T7" fmla="*/ 2129 h 2129"/>
                <a:gd name="T8" fmla="*/ 394 w 2102"/>
                <a:gd name="T9" fmla="*/ 2129 h 2129"/>
                <a:gd name="T10" fmla="*/ 394 w 2102"/>
                <a:gd name="T11" fmla="*/ 1047 h 2129"/>
                <a:gd name="T12" fmla="*/ 0 w 2102"/>
                <a:gd name="T13" fmla="*/ 1047 h 2129"/>
                <a:gd name="T14" fmla="*/ 1053 w 2102"/>
                <a:gd name="T15" fmla="*/ 0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2" h="2129">
                  <a:moveTo>
                    <a:pt x="1053" y="0"/>
                  </a:moveTo>
                  <a:lnTo>
                    <a:pt x="2102" y="1047"/>
                  </a:lnTo>
                  <a:lnTo>
                    <a:pt x="1708" y="1047"/>
                  </a:lnTo>
                  <a:lnTo>
                    <a:pt x="1708" y="2129"/>
                  </a:lnTo>
                  <a:lnTo>
                    <a:pt x="394" y="2129"/>
                  </a:lnTo>
                  <a:lnTo>
                    <a:pt x="394" y="1047"/>
                  </a:lnTo>
                  <a:lnTo>
                    <a:pt x="0" y="1047"/>
                  </a:lnTo>
                  <a:lnTo>
                    <a:pt x="10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05508" tIns="252754" rIns="505508" bIns="252754" numCol="1" anchor="t" anchorCtr="0" compatLnSpc="1">
              <a:prstTxWarp prst="textNoShape">
                <a:avLst/>
              </a:prstTxWarp>
            </a:bodyPr>
            <a:lstStyle/>
            <a:p>
              <a:pPr defTabSz="5054923"/>
              <a:endParaRPr lang="en-US" sz="9951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2" name="Freeform 14"/>
            <p:cNvSpPr>
              <a:spLocks noEditPoints="1"/>
            </p:cNvSpPr>
            <p:nvPr/>
          </p:nvSpPr>
          <p:spPr bwMode="auto">
            <a:xfrm>
              <a:off x="1293813" y="342900"/>
              <a:ext cx="277812" cy="279400"/>
            </a:xfrm>
            <a:custGeom>
              <a:avLst/>
              <a:gdLst>
                <a:gd name="T0" fmla="*/ 1172 w 2456"/>
                <a:gd name="T1" fmla="*/ 422 h 2457"/>
                <a:gd name="T2" fmla="*/ 1138 w 2456"/>
                <a:gd name="T3" fmla="*/ 492 h 2457"/>
                <a:gd name="T4" fmla="*/ 1032 w 2456"/>
                <a:gd name="T5" fmla="*/ 611 h 2457"/>
                <a:gd name="T6" fmla="*/ 937 w 2456"/>
                <a:gd name="T7" fmla="*/ 736 h 2457"/>
                <a:gd name="T8" fmla="*/ 915 w 2456"/>
                <a:gd name="T9" fmla="*/ 900 h 2457"/>
                <a:gd name="T10" fmla="*/ 978 w 2456"/>
                <a:gd name="T11" fmla="*/ 1050 h 2457"/>
                <a:gd name="T12" fmla="*/ 1105 w 2456"/>
                <a:gd name="T13" fmla="*/ 1148 h 2457"/>
                <a:gd name="T14" fmla="*/ 1256 w 2456"/>
                <a:gd name="T15" fmla="*/ 1176 h 2457"/>
                <a:gd name="T16" fmla="*/ 1341 w 2456"/>
                <a:gd name="T17" fmla="*/ 1233 h 2457"/>
                <a:gd name="T18" fmla="*/ 1361 w 2456"/>
                <a:gd name="T19" fmla="*/ 1336 h 2457"/>
                <a:gd name="T20" fmla="*/ 1304 w 2456"/>
                <a:gd name="T21" fmla="*/ 1420 h 2457"/>
                <a:gd name="T22" fmla="*/ 1200 w 2456"/>
                <a:gd name="T23" fmla="*/ 1441 h 2457"/>
                <a:gd name="T24" fmla="*/ 1114 w 2456"/>
                <a:gd name="T25" fmla="*/ 1387 h 2457"/>
                <a:gd name="T26" fmla="*/ 1037 w 2456"/>
                <a:gd name="T27" fmla="*/ 1376 h 2457"/>
                <a:gd name="T28" fmla="*/ 979 w 2456"/>
                <a:gd name="T29" fmla="*/ 1430 h 2457"/>
                <a:gd name="T30" fmla="*/ 986 w 2456"/>
                <a:gd name="T31" fmla="*/ 1508 h 2457"/>
                <a:gd name="T32" fmla="*/ 1099 w 2456"/>
                <a:gd name="T33" fmla="*/ 1596 h 2457"/>
                <a:gd name="T34" fmla="*/ 1146 w 2456"/>
                <a:gd name="T35" fmla="*/ 1712 h 2457"/>
                <a:gd name="T36" fmla="*/ 1206 w 2456"/>
                <a:gd name="T37" fmla="*/ 1760 h 2457"/>
                <a:gd name="T38" fmla="*/ 1284 w 2456"/>
                <a:gd name="T39" fmla="*/ 1742 h 2457"/>
                <a:gd name="T40" fmla="*/ 1318 w 2456"/>
                <a:gd name="T41" fmla="*/ 1672 h 2457"/>
                <a:gd name="T42" fmla="*/ 1424 w 2456"/>
                <a:gd name="T43" fmla="*/ 1555 h 2457"/>
                <a:gd name="T44" fmla="*/ 1519 w 2456"/>
                <a:gd name="T45" fmla="*/ 1428 h 2457"/>
                <a:gd name="T46" fmla="*/ 1541 w 2456"/>
                <a:gd name="T47" fmla="*/ 1265 h 2457"/>
                <a:gd name="T48" fmla="*/ 1477 w 2456"/>
                <a:gd name="T49" fmla="*/ 1115 h 2457"/>
                <a:gd name="T50" fmla="*/ 1351 w 2456"/>
                <a:gd name="T51" fmla="*/ 1017 h 2457"/>
                <a:gd name="T52" fmla="*/ 1200 w 2456"/>
                <a:gd name="T53" fmla="*/ 990 h 2457"/>
                <a:gd name="T54" fmla="*/ 1115 w 2456"/>
                <a:gd name="T55" fmla="*/ 933 h 2457"/>
                <a:gd name="T56" fmla="*/ 1095 w 2456"/>
                <a:gd name="T57" fmla="*/ 830 h 2457"/>
                <a:gd name="T58" fmla="*/ 1152 w 2456"/>
                <a:gd name="T59" fmla="*/ 745 h 2457"/>
                <a:gd name="T60" fmla="*/ 1256 w 2456"/>
                <a:gd name="T61" fmla="*/ 725 h 2457"/>
                <a:gd name="T62" fmla="*/ 1342 w 2456"/>
                <a:gd name="T63" fmla="*/ 778 h 2457"/>
                <a:gd name="T64" fmla="*/ 1419 w 2456"/>
                <a:gd name="T65" fmla="*/ 789 h 2457"/>
                <a:gd name="T66" fmla="*/ 1477 w 2456"/>
                <a:gd name="T67" fmla="*/ 735 h 2457"/>
                <a:gd name="T68" fmla="*/ 1471 w 2456"/>
                <a:gd name="T69" fmla="*/ 658 h 2457"/>
                <a:gd name="T70" fmla="*/ 1358 w 2456"/>
                <a:gd name="T71" fmla="*/ 570 h 2457"/>
                <a:gd name="T72" fmla="*/ 1310 w 2456"/>
                <a:gd name="T73" fmla="*/ 454 h 2457"/>
                <a:gd name="T74" fmla="*/ 1249 w 2456"/>
                <a:gd name="T75" fmla="*/ 406 h 2457"/>
                <a:gd name="T76" fmla="*/ 1408 w 2456"/>
                <a:gd name="T77" fmla="*/ 12 h 2457"/>
                <a:gd name="T78" fmla="*/ 1736 w 2456"/>
                <a:gd name="T79" fmla="*/ 108 h 2457"/>
                <a:gd name="T80" fmla="*/ 2020 w 2456"/>
                <a:gd name="T81" fmla="*/ 286 h 2457"/>
                <a:gd name="T82" fmla="*/ 2244 w 2456"/>
                <a:gd name="T83" fmla="*/ 530 h 2457"/>
                <a:gd name="T84" fmla="*/ 2397 w 2456"/>
                <a:gd name="T85" fmla="*/ 830 h 2457"/>
                <a:gd name="T86" fmla="*/ 2324 w 2456"/>
                <a:gd name="T87" fmla="*/ 950 h 2457"/>
                <a:gd name="T88" fmla="*/ 1448 w 2456"/>
                <a:gd name="T89" fmla="*/ 2437 h 2457"/>
                <a:gd name="T90" fmla="*/ 1144 w 2456"/>
                <a:gd name="T91" fmla="*/ 2453 h 2457"/>
                <a:gd name="T92" fmla="*/ 811 w 2456"/>
                <a:gd name="T93" fmla="*/ 2383 h 2457"/>
                <a:gd name="T94" fmla="*/ 517 w 2456"/>
                <a:gd name="T95" fmla="*/ 2229 h 2457"/>
                <a:gd name="T96" fmla="*/ 278 w 2456"/>
                <a:gd name="T97" fmla="*/ 2005 h 2457"/>
                <a:gd name="T98" fmla="*/ 105 w 2456"/>
                <a:gd name="T99" fmla="*/ 1725 h 2457"/>
                <a:gd name="T100" fmla="*/ 12 w 2456"/>
                <a:gd name="T101" fmla="*/ 1402 h 2457"/>
                <a:gd name="T102" fmla="*/ 12 w 2456"/>
                <a:gd name="T103" fmla="*/ 1054 h 2457"/>
                <a:gd name="T104" fmla="*/ 105 w 2456"/>
                <a:gd name="T105" fmla="*/ 731 h 2457"/>
                <a:gd name="T106" fmla="*/ 278 w 2456"/>
                <a:gd name="T107" fmla="*/ 451 h 2457"/>
                <a:gd name="T108" fmla="*/ 517 w 2456"/>
                <a:gd name="T109" fmla="*/ 227 h 2457"/>
                <a:gd name="T110" fmla="*/ 811 w 2456"/>
                <a:gd name="T111" fmla="*/ 73 h 2457"/>
                <a:gd name="T112" fmla="*/ 1144 w 2456"/>
                <a:gd name="T113" fmla="*/ 3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6" h="2457">
                  <a:moveTo>
                    <a:pt x="1228" y="403"/>
                  </a:moveTo>
                  <a:lnTo>
                    <a:pt x="1207" y="405"/>
                  </a:lnTo>
                  <a:lnTo>
                    <a:pt x="1189" y="412"/>
                  </a:lnTo>
                  <a:lnTo>
                    <a:pt x="1172" y="422"/>
                  </a:lnTo>
                  <a:lnTo>
                    <a:pt x="1158" y="436"/>
                  </a:lnTo>
                  <a:lnTo>
                    <a:pt x="1147" y="453"/>
                  </a:lnTo>
                  <a:lnTo>
                    <a:pt x="1141" y="472"/>
                  </a:lnTo>
                  <a:lnTo>
                    <a:pt x="1138" y="492"/>
                  </a:lnTo>
                  <a:lnTo>
                    <a:pt x="1138" y="556"/>
                  </a:lnTo>
                  <a:lnTo>
                    <a:pt x="1100" y="570"/>
                  </a:lnTo>
                  <a:lnTo>
                    <a:pt x="1064" y="588"/>
                  </a:lnTo>
                  <a:lnTo>
                    <a:pt x="1032" y="611"/>
                  </a:lnTo>
                  <a:lnTo>
                    <a:pt x="1003" y="637"/>
                  </a:lnTo>
                  <a:lnTo>
                    <a:pt x="976" y="668"/>
                  </a:lnTo>
                  <a:lnTo>
                    <a:pt x="954" y="700"/>
                  </a:lnTo>
                  <a:lnTo>
                    <a:pt x="937" y="736"/>
                  </a:lnTo>
                  <a:lnTo>
                    <a:pt x="923" y="775"/>
                  </a:lnTo>
                  <a:lnTo>
                    <a:pt x="915" y="816"/>
                  </a:lnTo>
                  <a:lnTo>
                    <a:pt x="912" y="857"/>
                  </a:lnTo>
                  <a:lnTo>
                    <a:pt x="915" y="900"/>
                  </a:lnTo>
                  <a:lnTo>
                    <a:pt x="923" y="941"/>
                  </a:lnTo>
                  <a:lnTo>
                    <a:pt x="938" y="980"/>
                  </a:lnTo>
                  <a:lnTo>
                    <a:pt x="956" y="1016"/>
                  </a:lnTo>
                  <a:lnTo>
                    <a:pt x="978" y="1050"/>
                  </a:lnTo>
                  <a:lnTo>
                    <a:pt x="1005" y="1080"/>
                  </a:lnTo>
                  <a:lnTo>
                    <a:pt x="1036" y="1107"/>
                  </a:lnTo>
                  <a:lnTo>
                    <a:pt x="1069" y="1130"/>
                  </a:lnTo>
                  <a:lnTo>
                    <a:pt x="1105" y="1148"/>
                  </a:lnTo>
                  <a:lnTo>
                    <a:pt x="1144" y="1161"/>
                  </a:lnTo>
                  <a:lnTo>
                    <a:pt x="1186" y="1169"/>
                  </a:lnTo>
                  <a:lnTo>
                    <a:pt x="1228" y="1172"/>
                  </a:lnTo>
                  <a:lnTo>
                    <a:pt x="1256" y="1176"/>
                  </a:lnTo>
                  <a:lnTo>
                    <a:pt x="1281" y="1184"/>
                  </a:lnTo>
                  <a:lnTo>
                    <a:pt x="1305" y="1196"/>
                  </a:lnTo>
                  <a:lnTo>
                    <a:pt x="1324" y="1212"/>
                  </a:lnTo>
                  <a:lnTo>
                    <a:pt x="1341" y="1233"/>
                  </a:lnTo>
                  <a:lnTo>
                    <a:pt x="1354" y="1255"/>
                  </a:lnTo>
                  <a:lnTo>
                    <a:pt x="1361" y="1281"/>
                  </a:lnTo>
                  <a:lnTo>
                    <a:pt x="1364" y="1308"/>
                  </a:lnTo>
                  <a:lnTo>
                    <a:pt x="1361" y="1336"/>
                  </a:lnTo>
                  <a:lnTo>
                    <a:pt x="1354" y="1361"/>
                  </a:lnTo>
                  <a:lnTo>
                    <a:pt x="1340" y="1383"/>
                  </a:lnTo>
                  <a:lnTo>
                    <a:pt x="1324" y="1404"/>
                  </a:lnTo>
                  <a:lnTo>
                    <a:pt x="1304" y="1420"/>
                  </a:lnTo>
                  <a:lnTo>
                    <a:pt x="1281" y="1432"/>
                  </a:lnTo>
                  <a:lnTo>
                    <a:pt x="1256" y="1441"/>
                  </a:lnTo>
                  <a:lnTo>
                    <a:pt x="1228" y="1443"/>
                  </a:lnTo>
                  <a:lnTo>
                    <a:pt x="1200" y="1441"/>
                  </a:lnTo>
                  <a:lnTo>
                    <a:pt x="1175" y="1432"/>
                  </a:lnTo>
                  <a:lnTo>
                    <a:pt x="1151" y="1419"/>
                  </a:lnTo>
                  <a:lnTo>
                    <a:pt x="1130" y="1401"/>
                  </a:lnTo>
                  <a:lnTo>
                    <a:pt x="1114" y="1387"/>
                  </a:lnTo>
                  <a:lnTo>
                    <a:pt x="1096" y="1377"/>
                  </a:lnTo>
                  <a:lnTo>
                    <a:pt x="1077" y="1373"/>
                  </a:lnTo>
                  <a:lnTo>
                    <a:pt x="1057" y="1372"/>
                  </a:lnTo>
                  <a:lnTo>
                    <a:pt x="1037" y="1376"/>
                  </a:lnTo>
                  <a:lnTo>
                    <a:pt x="1018" y="1383"/>
                  </a:lnTo>
                  <a:lnTo>
                    <a:pt x="1002" y="1397"/>
                  </a:lnTo>
                  <a:lnTo>
                    <a:pt x="989" y="1412"/>
                  </a:lnTo>
                  <a:lnTo>
                    <a:pt x="979" y="1430"/>
                  </a:lnTo>
                  <a:lnTo>
                    <a:pt x="974" y="1450"/>
                  </a:lnTo>
                  <a:lnTo>
                    <a:pt x="973" y="1469"/>
                  </a:lnTo>
                  <a:lnTo>
                    <a:pt x="977" y="1488"/>
                  </a:lnTo>
                  <a:lnTo>
                    <a:pt x="986" y="1508"/>
                  </a:lnTo>
                  <a:lnTo>
                    <a:pt x="998" y="1524"/>
                  </a:lnTo>
                  <a:lnTo>
                    <a:pt x="1029" y="1553"/>
                  </a:lnTo>
                  <a:lnTo>
                    <a:pt x="1062" y="1576"/>
                  </a:lnTo>
                  <a:lnTo>
                    <a:pt x="1099" y="1596"/>
                  </a:lnTo>
                  <a:lnTo>
                    <a:pt x="1138" y="1610"/>
                  </a:lnTo>
                  <a:lnTo>
                    <a:pt x="1138" y="1672"/>
                  </a:lnTo>
                  <a:lnTo>
                    <a:pt x="1140" y="1693"/>
                  </a:lnTo>
                  <a:lnTo>
                    <a:pt x="1146" y="1712"/>
                  </a:lnTo>
                  <a:lnTo>
                    <a:pt x="1157" y="1729"/>
                  </a:lnTo>
                  <a:lnTo>
                    <a:pt x="1171" y="1742"/>
                  </a:lnTo>
                  <a:lnTo>
                    <a:pt x="1188" y="1754"/>
                  </a:lnTo>
                  <a:lnTo>
                    <a:pt x="1206" y="1760"/>
                  </a:lnTo>
                  <a:lnTo>
                    <a:pt x="1228" y="1763"/>
                  </a:lnTo>
                  <a:lnTo>
                    <a:pt x="1248" y="1760"/>
                  </a:lnTo>
                  <a:lnTo>
                    <a:pt x="1267" y="1754"/>
                  </a:lnTo>
                  <a:lnTo>
                    <a:pt x="1284" y="1742"/>
                  </a:lnTo>
                  <a:lnTo>
                    <a:pt x="1298" y="1729"/>
                  </a:lnTo>
                  <a:lnTo>
                    <a:pt x="1309" y="1712"/>
                  </a:lnTo>
                  <a:lnTo>
                    <a:pt x="1316" y="1693"/>
                  </a:lnTo>
                  <a:lnTo>
                    <a:pt x="1318" y="1672"/>
                  </a:lnTo>
                  <a:lnTo>
                    <a:pt x="1318" y="1610"/>
                  </a:lnTo>
                  <a:lnTo>
                    <a:pt x="1356" y="1596"/>
                  </a:lnTo>
                  <a:lnTo>
                    <a:pt x="1392" y="1577"/>
                  </a:lnTo>
                  <a:lnTo>
                    <a:pt x="1424" y="1555"/>
                  </a:lnTo>
                  <a:lnTo>
                    <a:pt x="1454" y="1528"/>
                  </a:lnTo>
                  <a:lnTo>
                    <a:pt x="1479" y="1498"/>
                  </a:lnTo>
                  <a:lnTo>
                    <a:pt x="1502" y="1465"/>
                  </a:lnTo>
                  <a:lnTo>
                    <a:pt x="1519" y="1428"/>
                  </a:lnTo>
                  <a:lnTo>
                    <a:pt x="1533" y="1391"/>
                  </a:lnTo>
                  <a:lnTo>
                    <a:pt x="1541" y="1350"/>
                  </a:lnTo>
                  <a:lnTo>
                    <a:pt x="1544" y="1308"/>
                  </a:lnTo>
                  <a:lnTo>
                    <a:pt x="1541" y="1265"/>
                  </a:lnTo>
                  <a:lnTo>
                    <a:pt x="1533" y="1224"/>
                  </a:lnTo>
                  <a:lnTo>
                    <a:pt x="1519" y="1186"/>
                  </a:lnTo>
                  <a:lnTo>
                    <a:pt x="1501" y="1149"/>
                  </a:lnTo>
                  <a:lnTo>
                    <a:pt x="1477" y="1115"/>
                  </a:lnTo>
                  <a:lnTo>
                    <a:pt x="1451" y="1085"/>
                  </a:lnTo>
                  <a:lnTo>
                    <a:pt x="1421" y="1058"/>
                  </a:lnTo>
                  <a:lnTo>
                    <a:pt x="1387" y="1036"/>
                  </a:lnTo>
                  <a:lnTo>
                    <a:pt x="1351" y="1017"/>
                  </a:lnTo>
                  <a:lnTo>
                    <a:pt x="1312" y="1004"/>
                  </a:lnTo>
                  <a:lnTo>
                    <a:pt x="1271" y="996"/>
                  </a:lnTo>
                  <a:lnTo>
                    <a:pt x="1228" y="993"/>
                  </a:lnTo>
                  <a:lnTo>
                    <a:pt x="1200" y="990"/>
                  </a:lnTo>
                  <a:lnTo>
                    <a:pt x="1175" y="982"/>
                  </a:lnTo>
                  <a:lnTo>
                    <a:pt x="1152" y="970"/>
                  </a:lnTo>
                  <a:lnTo>
                    <a:pt x="1132" y="953"/>
                  </a:lnTo>
                  <a:lnTo>
                    <a:pt x="1115" y="933"/>
                  </a:lnTo>
                  <a:lnTo>
                    <a:pt x="1103" y="909"/>
                  </a:lnTo>
                  <a:lnTo>
                    <a:pt x="1095" y="885"/>
                  </a:lnTo>
                  <a:lnTo>
                    <a:pt x="1092" y="857"/>
                  </a:lnTo>
                  <a:lnTo>
                    <a:pt x="1095" y="830"/>
                  </a:lnTo>
                  <a:lnTo>
                    <a:pt x="1103" y="804"/>
                  </a:lnTo>
                  <a:lnTo>
                    <a:pt x="1115" y="782"/>
                  </a:lnTo>
                  <a:lnTo>
                    <a:pt x="1132" y="762"/>
                  </a:lnTo>
                  <a:lnTo>
                    <a:pt x="1152" y="745"/>
                  </a:lnTo>
                  <a:lnTo>
                    <a:pt x="1175" y="733"/>
                  </a:lnTo>
                  <a:lnTo>
                    <a:pt x="1200" y="725"/>
                  </a:lnTo>
                  <a:lnTo>
                    <a:pt x="1228" y="722"/>
                  </a:lnTo>
                  <a:lnTo>
                    <a:pt x="1256" y="725"/>
                  </a:lnTo>
                  <a:lnTo>
                    <a:pt x="1281" y="733"/>
                  </a:lnTo>
                  <a:lnTo>
                    <a:pt x="1305" y="746"/>
                  </a:lnTo>
                  <a:lnTo>
                    <a:pt x="1326" y="765"/>
                  </a:lnTo>
                  <a:lnTo>
                    <a:pt x="1342" y="778"/>
                  </a:lnTo>
                  <a:lnTo>
                    <a:pt x="1360" y="787"/>
                  </a:lnTo>
                  <a:lnTo>
                    <a:pt x="1379" y="792"/>
                  </a:lnTo>
                  <a:lnTo>
                    <a:pt x="1400" y="793"/>
                  </a:lnTo>
                  <a:lnTo>
                    <a:pt x="1419" y="789"/>
                  </a:lnTo>
                  <a:lnTo>
                    <a:pt x="1438" y="781"/>
                  </a:lnTo>
                  <a:lnTo>
                    <a:pt x="1454" y="769"/>
                  </a:lnTo>
                  <a:lnTo>
                    <a:pt x="1468" y="752"/>
                  </a:lnTo>
                  <a:lnTo>
                    <a:pt x="1477" y="735"/>
                  </a:lnTo>
                  <a:lnTo>
                    <a:pt x="1483" y="716"/>
                  </a:lnTo>
                  <a:lnTo>
                    <a:pt x="1483" y="696"/>
                  </a:lnTo>
                  <a:lnTo>
                    <a:pt x="1479" y="676"/>
                  </a:lnTo>
                  <a:lnTo>
                    <a:pt x="1471" y="658"/>
                  </a:lnTo>
                  <a:lnTo>
                    <a:pt x="1458" y="641"/>
                  </a:lnTo>
                  <a:lnTo>
                    <a:pt x="1427" y="613"/>
                  </a:lnTo>
                  <a:lnTo>
                    <a:pt x="1394" y="589"/>
                  </a:lnTo>
                  <a:lnTo>
                    <a:pt x="1358" y="570"/>
                  </a:lnTo>
                  <a:lnTo>
                    <a:pt x="1319" y="556"/>
                  </a:lnTo>
                  <a:lnTo>
                    <a:pt x="1319" y="492"/>
                  </a:lnTo>
                  <a:lnTo>
                    <a:pt x="1316" y="472"/>
                  </a:lnTo>
                  <a:lnTo>
                    <a:pt x="1310" y="454"/>
                  </a:lnTo>
                  <a:lnTo>
                    <a:pt x="1298" y="436"/>
                  </a:lnTo>
                  <a:lnTo>
                    <a:pt x="1285" y="423"/>
                  </a:lnTo>
                  <a:lnTo>
                    <a:pt x="1268" y="412"/>
                  </a:lnTo>
                  <a:lnTo>
                    <a:pt x="1249" y="406"/>
                  </a:lnTo>
                  <a:lnTo>
                    <a:pt x="1228" y="403"/>
                  </a:lnTo>
                  <a:close/>
                  <a:moveTo>
                    <a:pt x="1232" y="0"/>
                  </a:moveTo>
                  <a:lnTo>
                    <a:pt x="1321" y="3"/>
                  </a:lnTo>
                  <a:lnTo>
                    <a:pt x="1408" y="12"/>
                  </a:lnTo>
                  <a:lnTo>
                    <a:pt x="1494" y="28"/>
                  </a:lnTo>
                  <a:lnTo>
                    <a:pt x="1578" y="49"/>
                  </a:lnTo>
                  <a:lnTo>
                    <a:pt x="1658" y="76"/>
                  </a:lnTo>
                  <a:lnTo>
                    <a:pt x="1736" y="108"/>
                  </a:lnTo>
                  <a:lnTo>
                    <a:pt x="1812" y="145"/>
                  </a:lnTo>
                  <a:lnTo>
                    <a:pt x="1884" y="188"/>
                  </a:lnTo>
                  <a:lnTo>
                    <a:pt x="1954" y="234"/>
                  </a:lnTo>
                  <a:lnTo>
                    <a:pt x="2020" y="286"/>
                  </a:lnTo>
                  <a:lnTo>
                    <a:pt x="2082" y="341"/>
                  </a:lnTo>
                  <a:lnTo>
                    <a:pt x="2141" y="401"/>
                  </a:lnTo>
                  <a:lnTo>
                    <a:pt x="2195" y="464"/>
                  </a:lnTo>
                  <a:lnTo>
                    <a:pt x="2244" y="530"/>
                  </a:lnTo>
                  <a:lnTo>
                    <a:pt x="2290" y="601"/>
                  </a:lnTo>
                  <a:lnTo>
                    <a:pt x="2331" y="674"/>
                  </a:lnTo>
                  <a:lnTo>
                    <a:pt x="2367" y="750"/>
                  </a:lnTo>
                  <a:lnTo>
                    <a:pt x="2397" y="830"/>
                  </a:lnTo>
                  <a:lnTo>
                    <a:pt x="2422" y="911"/>
                  </a:lnTo>
                  <a:lnTo>
                    <a:pt x="2442" y="995"/>
                  </a:lnTo>
                  <a:lnTo>
                    <a:pt x="2456" y="1082"/>
                  </a:lnTo>
                  <a:lnTo>
                    <a:pt x="2324" y="950"/>
                  </a:lnTo>
                  <a:lnTo>
                    <a:pt x="913" y="2355"/>
                  </a:lnTo>
                  <a:lnTo>
                    <a:pt x="1518" y="2355"/>
                  </a:lnTo>
                  <a:lnTo>
                    <a:pt x="1518" y="2421"/>
                  </a:lnTo>
                  <a:lnTo>
                    <a:pt x="1448" y="2437"/>
                  </a:lnTo>
                  <a:lnTo>
                    <a:pt x="1377" y="2448"/>
                  </a:lnTo>
                  <a:lnTo>
                    <a:pt x="1306" y="2454"/>
                  </a:lnTo>
                  <a:lnTo>
                    <a:pt x="1232" y="2457"/>
                  </a:lnTo>
                  <a:lnTo>
                    <a:pt x="1144" y="2453"/>
                  </a:lnTo>
                  <a:lnTo>
                    <a:pt x="1057" y="2445"/>
                  </a:lnTo>
                  <a:lnTo>
                    <a:pt x="973" y="2429"/>
                  </a:lnTo>
                  <a:lnTo>
                    <a:pt x="891" y="2409"/>
                  </a:lnTo>
                  <a:lnTo>
                    <a:pt x="811" y="2383"/>
                  </a:lnTo>
                  <a:lnTo>
                    <a:pt x="733" y="2352"/>
                  </a:lnTo>
                  <a:lnTo>
                    <a:pt x="658" y="2315"/>
                  </a:lnTo>
                  <a:lnTo>
                    <a:pt x="587" y="2274"/>
                  </a:lnTo>
                  <a:lnTo>
                    <a:pt x="517" y="2229"/>
                  </a:lnTo>
                  <a:lnTo>
                    <a:pt x="452" y="2179"/>
                  </a:lnTo>
                  <a:lnTo>
                    <a:pt x="391" y="2125"/>
                  </a:lnTo>
                  <a:lnTo>
                    <a:pt x="332" y="2066"/>
                  </a:lnTo>
                  <a:lnTo>
                    <a:pt x="278" y="2005"/>
                  </a:lnTo>
                  <a:lnTo>
                    <a:pt x="228" y="1940"/>
                  </a:lnTo>
                  <a:lnTo>
                    <a:pt x="182" y="1872"/>
                  </a:lnTo>
                  <a:lnTo>
                    <a:pt x="141" y="1799"/>
                  </a:lnTo>
                  <a:lnTo>
                    <a:pt x="105" y="1725"/>
                  </a:lnTo>
                  <a:lnTo>
                    <a:pt x="74" y="1648"/>
                  </a:lnTo>
                  <a:lnTo>
                    <a:pt x="48" y="1568"/>
                  </a:lnTo>
                  <a:lnTo>
                    <a:pt x="28" y="1486"/>
                  </a:lnTo>
                  <a:lnTo>
                    <a:pt x="12" y="1402"/>
                  </a:lnTo>
                  <a:lnTo>
                    <a:pt x="3" y="1316"/>
                  </a:lnTo>
                  <a:lnTo>
                    <a:pt x="0" y="1229"/>
                  </a:lnTo>
                  <a:lnTo>
                    <a:pt x="3" y="1141"/>
                  </a:lnTo>
                  <a:lnTo>
                    <a:pt x="12" y="1054"/>
                  </a:lnTo>
                  <a:lnTo>
                    <a:pt x="28" y="971"/>
                  </a:lnTo>
                  <a:lnTo>
                    <a:pt x="48" y="888"/>
                  </a:lnTo>
                  <a:lnTo>
                    <a:pt x="74" y="809"/>
                  </a:lnTo>
                  <a:lnTo>
                    <a:pt x="105" y="731"/>
                  </a:lnTo>
                  <a:lnTo>
                    <a:pt x="141" y="657"/>
                  </a:lnTo>
                  <a:lnTo>
                    <a:pt x="182" y="585"/>
                  </a:lnTo>
                  <a:lnTo>
                    <a:pt x="228" y="517"/>
                  </a:lnTo>
                  <a:lnTo>
                    <a:pt x="278" y="451"/>
                  </a:lnTo>
                  <a:lnTo>
                    <a:pt x="332" y="390"/>
                  </a:lnTo>
                  <a:lnTo>
                    <a:pt x="391" y="331"/>
                  </a:lnTo>
                  <a:lnTo>
                    <a:pt x="452" y="277"/>
                  </a:lnTo>
                  <a:lnTo>
                    <a:pt x="517" y="227"/>
                  </a:lnTo>
                  <a:lnTo>
                    <a:pt x="587" y="182"/>
                  </a:lnTo>
                  <a:lnTo>
                    <a:pt x="658" y="141"/>
                  </a:lnTo>
                  <a:lnTo>
                    <a:pt x="733" y="105"/>
                  </a:lnTo>
                  <a:lnTo>
                    <a:pt x="811" y="73"/>
                  </a:lnTo>
                  <a:lnTo>
                    <a:pt x="891" y="48"/>
                  </a:lnTo>
                  <a:lnTo>
                    <a:pt x="973" y="27"/>
                  </a:lnTo>
                  <a:lnTo>
                    <a:pt x="1057" y="12"/>
                  </a:lnTo>
                  <a:lnTo>
                    <a:pt x="1144" y="3"/>
                  </a:lnTo>
                  <a:lnTo>
                    <a:pt x="1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05508" tIns="252754" rIns="505508" bIns="252754" numCol="1" anchor="t" anchorCtr="0" compatLnSpc="1">
              <a:prstTxWarp prst="textNoShape">
                <a:avLst/>
              </a:prstTxWarp>
            </a:bodyPr>
            <a:lstStyle/>
            <a:p>
              <a:pPr defTabSz="5054923"/>
              <a:endParaRPr lang="en-US" sz="9951">
                <a:solidFill>
                  <a:prstClr val="black"/>
                </a:solidFill>
                <a:latin typeface="Roboto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8408386" y="20218125"/>
            <a:ext cx="2813681" cy="2861346"/>
            <a:chOff x="1843088" y="360363"/>
            <a:chExt cx="374650" cy="380999"/>
          </a:xfrm>
          <a:solidFill>
            <a:schemeClr val="accent3"/>
          </a:solidFill>
        </p:grpSpPr>
        <p:sp>
          <p:nvSpPr>
            <p:cNvPr id="54" name="Freeform 19"/>
            <p:cNvSpPr>
              <a:spLocks noEditPoints="1"/>
            </p:cNvSpPr>
            <p:nvPr/>
          </p:nvSpPr>
          <p:spPr bwMode="auto">
            <a:xfrm>
              <a:off x="1893888" y="409575"/>
              <a:ext cx="273050" cy="204787"/>
            </a:xfrm>
            <a:custGeom>
              <a:avLst/>
              <a:gdLst>
                <a:gd name="T0" fmla="*/ 950 w 2416"/>
                <a:gd name="T1" fmla="*/ 749 h 1814"/>
                <a:gd name="T2" fmla="*/ 909 w 2416"/>
                <a:gd name="T3" fmla="*/ 802 h 1814"/>
                <a:gd name="T4" fmla="*/ 909 w 2416"/>
                <a:gd name="T5" fmla="*/ 1629 h 1814"/>
                <a:gd name="T6" fmla="*/ 950 w 2416"/>
                <a:gd name="T7" fmla="*/ 1682 h 1814"/>
                <a:gd name="T8" fmla="*/ 1018 w 2416"/>
                <a:gd name="T9" fmla="*/ 1691 h 1814"/>
                <a:gd name="T10" fmla="*/ 1070 w 2416"/>
                <a:gd name="T11" fmla="*/ 1651 h 1814"/>
                <a:gd name="T12" fmla="*/ 1082 w 2416"/>
                <a:gd name="T13" fmla="*/ 824 h 1814"/>
                <a:gd name="T14" fmla="*/ 1057 w 2416"/>
                <a:gd name="T15" fmla="*/ 763 h 1814"/>
                <a:gd name="T16" fmla="*/ 994 w 2416"/>
                <a:gd name="T17" fmla="*/ 737 h 1814"/>
                <a:gd name="T18" fmla="*/ 604 w 2416"/>
                <a:gd name="T19" fmla="*/ 514 h 1814"/>
                <a:gd name="T20" fmla="*/ 563 w 2416"/>
                <a:gd name="T21" fmla="*/ 567 h 1814"/>
                <a:gd name="T22" fmla="*/ 563 w 2416"/>
                <a:gd name="T23" fmla="*/ 1629 h 1814"/>
                <a:gd name="T24" fmla="*/ 604 w 2416"/>
                <a:gd name="T25" fmla="*/ 1682 h 1814"/>
                <a:gd name="T26" fmla="*/ 671 w 2416"/>
                <a:gd name="T27" fmla="*/ 1691 h 1814"/>
                <a:gd name="T28" fmla="*/ 723 w 2416"/>
                <a:gd name="T29" fmla="*/ 1651 h 1814"/>
                <a:gd name="T30" fmla="*/ 736 w 2416"/>
                <a:gd name="T31" fmla="*/ 590 h 1814"/>
                <a:gd name="T32" fmla="*/ 710 w 2416"/>
                <a:gd name="T33" fmla="*/ 528 h 1814"/>
                <a:gd name="T34" fmla="*/ 648 w 2416"/>
                <a:gd name="T35" fmla="*/ 502 h 1814"/>
                <a:gd name="T36" fmla="*/ 254 w 2416"/>
                <a:gd name="T37" fmla="*/ 218 h 1814"/>
                <a:gd name="T38" fmla="*/ 213 w 2416"/>
                <a:gd name="T39" fmla="*/ 270 h 1814"/>
                <a:gd name="T40" fmla="*/ 213 w 2416"/>
                <a:gd name="T41" fmla="*/ 1629 h 1814"/>
                <a:gd name="T42" fmla="*/ 254 w 2416"/>
                <a:gd name="T43" fmla="*/ 1682 h 1814"/>
                <a:gd name="T44" fmla="*/ 322 w 2416"/>
                <a:gd name="T45" fmla="*/ 1691 h 1814"/>
                <a:gd name="T46" fmla="*/ 374 w 2416"/>
                <a:gd name="T47" fmla="*/ 1651 h 1814"/>
                <a:gd name="T48" fmla="*/ 386 w 2416"/>
                <a:gd name="T49" fmla="*/ 294 h 1814"/>
                <a:gd name="T50" fmla="*/ 361 w 2416"/>
                <a:gd name="T51" fmla="*/ 231 h 1814"/>
                <a:gd name="T52" fmla="*/ 298 w 2416"/>
                <a:gd name="T53" fmla="*/ 206 h 1814"/>
                <a:gd name="T54" fmla="*/ 2416 w 2416"/>
                <a:gd name="T55" fmla="*/ 1814 h 1814"/>
                <a:gd name="T56" fmla="*/ 2079 w 2416"/>
                <a:gd name="T57" fmla="*/ 1311 h 1814"/>
                <a:gd name="T58" fmla="*/ 2163 w 2416"/>
                <a:gd name="T59" fmla="*/ 1201 h 1814"/>
                <a:gd name="T60" fmla="*/ 2207 w 2416"/>
                <a:gd name="T61" fmla="*/ 1070 h 1814"/>
                <a:gd name="T62" fmla="*/ 2209 w 2416"/>
                <a:gd name="T63" fmla="*/ 932 h 1814"/>
                <a:gd name="T64" fmla="*/ 2165 w 2416"/>
                <a:gd name="T65" fmla="*/ 796 h 1814"/>
                <a:gd name="T66" fmla="*/ 2081 w 2416"/>
                <a:gd name="T67" fmla="*/ 684 h 1814"/>
                <a:gd name="T68" fmla="*/ 1972 w 2416"/>
                <a:gd name="T69" fmla="*/ 607 h 1814"/>
                <a:gd name="T70" fmla="*/ 1845 w 2416"/>
                <a:gd name="T71" fmla="*/ 567 h 1814"/>
                <a:gd name="T72" fmla="*/ 1711 w 2416"/>
                <a:gd name="T73" fmla="*/ 568 h 1814"/>
                <a:gd name="T74" fmla="*/ 1578 w 2416"/>
                <a:gd name="T75" fmla="*/ 612 h 1814"/>
                <a:gd name="T76" fmla="*/ 1467 w 2416"/>
                <a:gd name="T77" fmla="*/ 696 h 1814"/>
                <a:gd name="T78" fmla="*/ 1389 w 2416"/>
                <a:gd name="T79" fmla="*/ 805 h 1814"/>
                <a:gd name="T80" fmla="*/ 1349 w 2416"/>
                <a:gd name="T81" fmla="*/ 932 h 1814"/>
                <a:gd name="T82" fmla="*/ 1350 w 2416"/>
                <a:gd name="T83" fmla="*/ 1066 h 1814"/>
                <a:gd name="T84" fmla="*/ 1394 w 2416"/>
                <a:gd name="T85" fmla="*/ 1199 h 1814"/>
                <a:gd name="T86" fmla="*/ 1477 w 2416"/>
                <a:gd name="T87" fmla="*/ 1308 h 1814"/>
                <a:gd name="T88" fmla="*/ 1585 w 2416"/>
                <a:gd name="T89" fmla="*/ 1385 h 1814"/>
                <a:gd name="T90" fmla="*/ 1710 w 2416"/>
                <a:gd name="T91" fmla="*/ 1425 h 1814"/>
                <a:gd name="T92" fmla="*/ 1842 w 2416"/>
                <a:gd name="T93" fmla="*/ 1426 h 1814"/>
                <a:gd name="T94" fmla="*/ 0 w 2416"/>
                <a:gd name="T95" fmla="*/ 1814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6" h="1814">
                  <a:moveTo>
                    <a:pt x="994" y="737"/>
                  </a:moveTo>
                  <a:lnTo>
                    <a:pt x="972" y="740"/>
                  </a:lnTo>
                  <a:lnTo>
                    <a:pt x="950" y="749"/>
                  </a:lnTo>
                  <a:lnTo>
                    <a:pt x="933" y="763"/>
                  </a:lnTo>
                  <a:lnTo>
                    <a:pt x="919" y="781"/>
                  </a:lnTo>
                  <a:lnTo>
                    <a:pt x="909" y="802"/>
                  </a:lnTo>
                  <a:lnTo>
                    <a:pt x="906" y="824"/>
                  </a:lnTo>
                  <a:lnTo>
                    <a:pt x="906" y="1607"/>
                  </a:lnTo>
                  <a:lnTo>
                    <a:pt x="909" y="1629"/>
                  </a:lnTo>
                  <a:lnTo>
                    <a:pt x="919" y="1651"/>
                  </a:lnTo>
                  <a:lnTo>
                    <a:pt x="933" y="1668"/>
                  </a:lnTo>
                  <a:lnTo>
                    <a:pt x="950" y="1682"/>
                  </a:lnTo>
                  <a:lnTo>
                    <a:pt x="972" y="1691"/>
                  </a:lnTo>
                  <a:lnTo>
                    <a:pt x="994" y="1695"/>
                  </a:lnTo>
                  <a:lnTo>
                    <a:pt x="1018" y="1691"/>
                  </a:lnTo>
                  <a:lnTo>
                    <a:pt x="1038" y="1682"/>
                  </a:lnTo>
                  <a:lnTo>
                    <a:pt x="1057" y="1668"/>
                  </a:lnTo>
                  <a:lnTo>
                    <a:pt x="1070" y="1651"/>
                  </a:lnTo>
                  <a:lnTo>
                    <a:pt x="1079" y="1629"/>
                  </a:lnTo>
                  <a:lnTo>
                    <a:pt x="1082" y="1607"/>
                  </a:lnTo>
                  <a:lnTo>
                    <a:pt x="1082" y="824"/>
                  </a:lnTo>
                  <a:lnTo>
                    <a:pt x="1079" y="802"/>
                  </a:lnTo>
                  <a:lnTo>
                    <a:pt x="1070" y="781"/>
                  </a:lnTo>
                  <a:lnTo>
                    <a:pt x="1057" y="763"/>
                  </a:lnTo>
                  <a:lnTo>
                    <a:pt x="1038" y="749"/>
                  </a:lnTo>
                  <a:lnTo>
                    <a:pt x="1018" y="740"/>
                  </a:lnTo>
                  <a:lnTo>
                    <a:pt x="994" y="737"/>
                  </a:lnTo>
                  <a:close/>
                  <a:moveTo>
                    <a:pt x="648" y="502"/>
                  </a:moveTo>
                  <a:lnTo>
                    <a:pt x="624" y="505"/>
                  </a:lnTo>
                  <a:lnTo>
                    <a:pt x="604" y="514"/>
                  </a:lnTo>
                  <a:lnTo>
                    <a:pt x="585" y="528"/>
                  </a:lnTo>
                  <a:lnTo>
                    <a:pt x="572" y="545"/>
                  </a:lnTo>
                  <a:lnTo>
                    <a:pt x="563" y="567"/>
                  </a:lnTo>
                  <a:lnTo>
                    <a:pt x="560" y="590"/>
                  </a:lnTo>
                  <a:lnTo>
                    <a:pt x="560" y="1607"/>
                  </a:lnTo>
                  <a:lnTo>
                    <a:pt x="563" y="1629"/>
                  </a:lnTo>
                  <a:lnTo>
                    <a:pt x="572" y="1651"/>
                  </a:lnTo>
                  <a:lnTo>
                    <a:pt x="585" y="1668"/>
                  </a:lnTo>
                  <a:lnTo>
                    <a:pt x="604" y="1682"/>
                  </a:lnTo>
                  <a:lnTo>
                    <a:pt x="624" y="1691"/>
                  </a:lnTo>
                  <a:lnTo>
                    <a:pt x="648" y="1695"/>
                  </a:lnTo>
                  <a:lnTo>
                    <a:pt x="671" y="1691"/>
                  </a:lnTo>
                  <a:lnTo>
                    <a:pt x="692" y="1682"/>
                  </a:lnTo>
                  <a:lnTo>
                    <a:pt x="710" y="1668"/>
                  </a:lnTo>
                  <a:lnTo>
                    <a:pt x="723" y="1651"/>
                  </a:lnTo>
                  <a:lnTo>
                    <a:pt x="733" y="1629"/>
                  </a:lnTo>
                  <a:lnTo>
                    <a:pt x="736" y="1607"/>
                  </a:lnTo>
                  <a:lnTo>
                    <a:pt x="736" y="590"/>
                  </a:lnTo>
                  <a:lnTo>
                    <a:pt x="733" y="567"/>
                  </a:lnTo>
                  <a:lnTo>
                    <a:pt x="723" y="545"/>
                  </a:lnTo>
                  <a:lnTo>
                    <a:pt x="710" y="528"/>
                  </a:lnTo>
                  <a:lnTo>
                    <a:pt x="692" y="514"/>
                  </a:lnTo>
                  <a:lnTo>
                    <a:pt x="671" y="505"/>
                  </a:lnTo>
                  <a:lnTo>
                    <a:pt x="648" y="502"/>
                  </a:lnTo>
                  <a:close/>
                  <a:moveTo>
                    <a:pt x="298" y="206"/>
                  </a:moveTo>
                  <a:lnTo>
                    <a:pt x="275" y="209"/>
                  </a:lnTo>
                  <a:lnTo>
                    <a:pt x="254" y="218"/>
                  </a:lnTo>
                  <a:lnTo>
                    <a:pt x="236" y="231"/>
                  </a:lnTo>
                  <a:lnTo>
                    <a:pt x="223" y="250"/>
                  </a:lnTo>
                  <a:lnTo>
                    <a:pt x="213" y="270"/>
                  </a:lnTo>
                  <a:lnTo>
                    <a:pt x="210" y="294"/>
                  </a:lnTo>
                  <a:lnTo>
                    <a:pt x="210" y="1607"/>
                  </a:lnTo>
                  <a:lnTo>
                    <a:pt x="213" y="1629"/>
                  </a:lnTo>
                  <a:lnTo>
                    <a:pt x="223" y="1651"/>
                  </a:lnTo>
                  <a:lnTo>
                    <a:pt x="236" y="1668"/>
                  </a:lnTo>
                  <a:lnTo>
                    <a:pt x="254" y="1682"/>
                  </a:lnTo>
                  <a:lnTo>
                    <a:pt x="275" y="1691"/>
                  </a:lnTo>
                  <a:lnTo>
                    <a:pt x="298" y="1695"/>
                  </a:lnTo>
                  <a:lnTo>
                    <a:pt x="322" y="1691"/>
                  </a:lnTo>
                  <a:lnTo>
                    <a:pt x="342" y="1682"/>
                  </a:lnTo>
                  <a:lnTo>
                    <a:pt x="361" y="1668"/>
                  </a:lnTo>
                  <a:lnTo>
                    <a:pt x="374" y="1651"/>
                  </a:lnTo>
                  <a:lnTo>
                    <a:pt x="383" y="1629"/>
                  </a:lnTo>
                  <a:lnTo>
                    <a:pt x="386" y="1607"/>
                  </a:lnTo>
                  <a:lnTo>
                    <a:pt x="386" y="294"/>
                  </a:lnTo>
                  <a:lnTo>
                    <a:pt x="383" y="270"/>
                  </a:lnTo>
                  <a:lnTo>
                    <a:pt x="374" y="250"/>
                  </a:lnTo>
                  <a:lnTo>
                    <a:pt x="361" y="231"/>
                  </a:lnTo>
                  <a:lnTo>
                    <a:pt x="342" y="218"/>
                  </a:lnTo>
                  <a:lnTo>
                    <a:pt x="322" y="209"/>
                  </a:lnTo>
                  <a:lnTo>
                    <a:pt x="298" y="206"/>
                  </a:lnTo>
                  <a:close/>
                  <a:moveTo>
                    <a:pt x="0" y="0"/>
                  </a:moveTo>
                  <a:lnTo>
                    <a:pt x="2416" y="0"/>
                  </a:lnTo>
                  <a:lnTo>
                    <a:pt x="2416" y="1814"/>
                  </a:lnTo>
                  <a:lnTo>
                    <a:pt x="2296" y="1814"/>
                  </a:lnTo>
                  <a:lnTo>
                    <a:pt x="2042" y="1342"/>
                  </a:lnTo>
                  <a:lnTo>
                    <a:pt x="2079" y="1311"/>
                  </a:lnTo>
                  <a:lnTo>
                    <a:pt x="2111" y="1277"/>
                  </a:lnTo>
                  <a:lnTo>
                    <a:pt x="2138" y="1241"/>
                  </a:lnTo>
                  <a:lnTo>
                    <a:pt x="2163" y="1201"/>
                  </a:lnTo>
                  <a:lnTo>
                    <a:pt x="2182" y="1159"/>
                  </a:lnTo>
                  <a:lnTo>
                    <a:pt x="2197" y="1115"/>
                  </a:lnTo>
                  <a:lnTo>
                    <a:pt x="2207" y="1070"/>
                  </a:lnTo>
                  <a:lnTo>
                    <a:pt x="2213" y="1025"/>
                  </a:lnTo>
                  <a:lnTo>
                    <a:pt x="2213" y="978"/>
                  </a:lnTo>
                  <a:lnTo>
                    <a:pt x="2209" y="932"/>
                  </a:lnTo>
                  <a:lnTo>
                    <a:pt x="2200" y="886"/>
                  </a:lnTo>
                  <a:lnTo>
                    <a:pt x="2185" y="840"/>
                  </a:lnTo>
                  <a:lnTo>
                    <a:pt x="2165" y="796"/>
                  </a:lnTo>
                  <a:lnTo>
                    <a:pt x="2140" y="755"/>
                  </a:lnTo>
                  <a:lnTo>
                    <a:pt x="2113" y="717"/>
                  </a:lnTo>
                  <a:lnTo>
                    <a:pt x="2081" y="684"/>
                  </a:lnTo>
                  <a:lnTo>
                    <a:pt x="2047" y="654"/>
                  </a:lnTo>
                  <a:lnTo>
                    <a:pt x="2010" y="628"/>
                  </a:lnTo>
                  <a:lnTo>
                    <a:pt x="1972" y="607"/>
                  </a:lnTo>
                  <a:lnTo>
                    <a:pt x="1931" y="589"/>
                  </a:lnTo>
                  <a:lnTo>
                    <a:pt x="1888" y="576"/>
                  </a:lnTo>
                  <a:lnTo>
                    <a:pt x="1845" y="567"/>
                  </a:lnTo>
                  <a:lnTo>
                    <a:pt x="1800" y="563"/>
                  </a:lnTo>
                  <a:lnTo>
                    <a:pt x="1756" y="563"/>
                  </a:lnTo>
                  <a:lnTo>
                    <a:pt x="1711" y="568"/>
                  </a:lnTo>
                  <a:lnTo>
                    <a:pt x="1666" y="577"/>
                  </a:lnTo>
                  <a:lnTo>
                    <a:pt x="1622" y="592"/>
                  </a:lnTo>
                  <a:lnTo>
                    <a:pt x="1578" y="612"/>
                  </a:lnTo>
                  <a:lnTo>
                    <a:pt x="1537" y="636"/>
                  </a:lnTo>
                  <a:lnTo>
                    <a:pt x="1500" y="664"/>
                  </a:lnTo>
                  <a:lnTo>
                    <a:pt x="1467" y="696"/>
                  </a:lnTo>
                  <a:lnTo>
                    <a:pt x="1437" y="729"/>
                  </a:lnTo>
                  <a:lnTo>
                    <a:pt x="1410" y="766"/>
                  </a:lnTo>
                  <a:lnTo>
                    <a:pt x="1389" y="805"/>
                  </a:lnTo>
                  <a:lnTo>
                    <a:pt x="1372" y="846"/>
                  </a:lnTo>
                  <a:lnTo>
                    <a:pt x="1358" y="888"/>
                  </a:lnTo>
                  <a:lnTo>
                    <a:pt x="1349" y="932"/>
                  </a:lnTo>
                  <a:lnTo>
                    <a:pt x="1345" y="976"/>
                  </a:lnTo>
                  <a:lnTo>
                    <a:pt x="1345" y="1021"/>
                  </a:lnTo>
                  <a:lnTo>
                    <a:pt x="1350" y="1066"/>
                  </a:lnTo>
                  <a:lnTo>
                    <a:pt x="1359" y="1111"/>
                  </a:lnTo>
                  <a:lnTo>
                    <a:pt x="1375" y="1155"/>
                  </a:lnTo>
                  <a:lnTo>
                    <a:pt x="1394" y="1199"/>
                  </a:lnTo>
                  <a:lnTo>
                    <a:pt x="1419" y="1239"/>
                  </a:lnTo>
                  <a:lnTo>
                    <a:pt x="1446" y="1275"/>
                  </a:lnTo>
                  <a:lnTo>
                    <a:pt x="1477" y="1308"/>
                  </a:lnTo>
                  <a:lnTo>
                    <a:pt x="1511" y="1338"/>
                  </a:lnTo>
                  <a:lnTo>
                    <a:pt x="1546" y="1363"/>
                  </a:lnTo>
                  <a:lnTo>
                    <a:pt x="1585" y="1385"/>
                  </a:lnTo>
                  <a:lnTo>
                    <a:pt x="1625" y="1402"/>
                  </a:lnTo>
                  <a:lnTo>
                    <a:pt x="1667" y="1415"/>
                  </a:lnTo>
                  <a:lnTo>
                    <a:pt x="1710" y="1425"/>
                  </a:lnTo>
                  <a:lnTo>
                    <a:pt x="1753" y="1430"/>
                  </a:lnTo>
                  <a:lnTo>
                    <a:pt x="1797" y="1430"/>
                  </a:lnTo>
                  <a:lnTo>
                    <a:pt x="1842" y="1426"/>
                  </a:lnTo>
                  <a:lnTo>
                    <a:pt x="1886" y="1416"/>
                  </a:lnTo>
                  <a:lnTo>
                    <a:pt x="2096" y="1814"/>
                  </a:lnTo>
                  <a:lnTo>
                    <a:pt x="0" y="18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05508" tIns="252754" rIns="505508" bIns="252754" numCol="1" anchor="t" anchorCtr="0" compatLnSpc="1">
              <a:prstTxWarp prst="textNoShape">
                <a:avLst/>
              </a:prstTxWarp>
            </a:bodyPr>
            <a:lstStyle/>
            <a:p>
              <a:pPr defTabSz="5054923"/>
              <a:endParaRPr lang="en-US" sz="9951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1843088" y="360363"/>
              <a:ext cx="374650" cy="325437"/>
            </a:xfrm>
            <a:custGeom>
              <a:avLst/>
              <a:gdLst>
                <a:gd name="T0" fmla="*/ 0 w 3304"/>
                <a:gd name="T1" fmla="*/ 0 h 2860"/>
                <a:gd name="T2" fmla="*/ 3304 w 3304"/>
                <a:gd name="T3" fmla="*/ 0 h 2860"/>
                <a:gd name="T4" fmla="*/ 3304 w 3304"/>
                <a:gd name="T5" fmla="*/ 2860 h 2860"/>
                <a:gd name="T6" fmla="*/ 3069 w 3304"/>
                <a:gd name="T7" fmla="*/ 2860 h 2860"/>
                <a:gd name="T8" fmla="*/ 2832 w 3304"/>
                <a:gd name="T9" fmla="*/ 2414 h 2860"/>
                <a:gd name="T10" fmla="*/ 2946 w 3304"/>
                <a:gd name="T11" fmla="*/ 2414 h 2860"/>
                <a:gd name="T12" fmla="*/ 2970 w 3304"/>
                <a:gd name="T13" fmla="*/ 2411 h 2860"/>
                <a:gd name="T14" fmla="*/ 2990 w 3304"/>
                <a:gd name="T15" fmla="*/ 2402 h 2860"/>
                <a:gd name="T16" fmla="*/ 3009 w 3304"/>
                <a:gd name="T17" fmla="*/ 2388 h 2860"/>
                <a:gd name="T18" fmla="*/ 3022 w 3304"/>
                <a:gd name="T19" fmla="*/ 2370 h 2860"/>
                <a:gd name="T20" fmla="*/ 3031 w 3304"/>
                <a:gd name="T21" fmla="*/ 2350 h 2860"/>
                <a:gd name="T22" fmla="*/ 3034 w 3304"/>
                <a:gd name="T23" fmla="*/ 2326 h 2860"/>
                <a:gd name="T24" fmla="*/ 3034 w 3304"/>
                <a:gd name="T25" fmla="*/ 339 h 2860"/>
                <a:gd name="T26" fmla="*/ 3031 w 3304"/>
                <a:gd name="T27" fmla="*/ 316 h 2860"/>
                <a:gd name="T28" fmla="*/ 3022 w 3304"/>
                <a:gd name="T29" fmla="*/ 295 h 2860"/>
                <a:gd name="T30" fmla="*/ 3009 w 3304"/>
                <a:gd name="T31" fmla="*/ 277 h 2860"/>
                <a:gd name="T32" fmla="*/ 2990 w 3304"/>
                <a:gd name="T33" fmla="*/ 263 h 2860"/>
                <a:gd name="T34" fmla="*/ 2970 w 3304"/>
                <a:gd name="T35" fmla="*/ 254 h 2860"/>
                <a:gd name="T36" fmla="*/ 2946 w 3304"/>
                <a:gd name="T37" fmla="*/ 251 h 2860"/>
                <a:gd name="T38" fmla="*/ 357 w 3304"/>
                <a:gd name="T39" fmla="*/ 251 h 2860"/>
                <a:gd name="T40" fmla="*/ 333 w 3304"/>
                <a:gd name="T41" fmla="*/ 254 h 2860"/>
                <a:gd name="T42" fmla="*/ 313 w 3304"/>
                <a:gd name="T43" fmla="*/ 263 h 2860"/>
                <a:gd name="T44" fmla="*/ 294 w 3304"/>
                <a:gd name="T45" fmla="*/ 277 h 2860"/>
                <a:gd name="T46" fmla="*/ 281 w 3304"/>
                <a:gd name="T47" fmla="*/ 295 h 2860"/>
                <a:gd name="T48" fmla="*/ 272 w 3304"/>
                <a:gd name="T49" fmla="*/ 316 h 2860"/>
                <a:gd name="T50" fmla="*/ 269 w 3304"/>
                <a:gd name="T51" fmla="*/ 339 h 2860"/>
                <a:gd name="T52" fmla="*/ 269 w 3304"/>
                <a:gd name="T53" fmla="*/ 2324 h 2860"/>
                <a:gd name="T54" fmla="*/ 272 w 3304"/>
                <a:gd name="T55" fmla="*/ 2347 h 2860"/>
                <a:gd name="T56" fmla="*/ 281 w 3304"/>
                <a:gd name="T57" fmla="*/ 2368 h 2860"/>
                <a:gd name="T58" fmla="*/ 294 w 3304"/>
                <a:gd name="T59" fmla="*/ 2385 h 2860"/>
                <a:gd name="T60" fmla="*/ 313 w 3304"/>
                <a:gd name="T61" fmla="*/ 2400 h 2860"/>
                <a:gd name="T62" fmla="*/ 333 w 3304"/>
                <a:gd name="T63" fmla="*/ 2408 h 2860"/>
                <a:gd name="T64" fmla="*/ 357 w 3304"/>
                <a:gd name="T65" fmla="*/ 2412 h 2860"/>
                <a:gd name="T66" fmla="*/ 2634 w 3304"/>
                <a:gd name="T67" fmla="*/ 2412 h 2860"/>
                <a:gd name="T68" fmla="*/ 2873 w 3304"/>
                <a:gd name="T69" fmla="*/ 2858 h 2860"/>
                <a:gd name="T70" fmla="*/ 0 w 3304"/>
                <a:gd name="T71" fmla="*/ 2858 h 2860"/>
                <a:gd name="T72" fmla="*/ 0 w 3304"/>
                <a:gd name="T73" fmla="*/ 0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04" h="2860">
                  <a:moveTo>
                    <a:pt x="0" y="0"/>
                  </a:moveTo>
                  <a:lnTo>
                    <a:pt x="3304" y="0"/>
                  </a:lnTo>
                  <a:lnTo>
                    <a:pt x="3304" y="2860"/>
                  </a:lnTo>
                  <a:lnTo>
                    <a:pt x="3069" y="2860"/>
                  </a:lnTo>
                  <a:lnTo>
                    <a:pt x="2832" y="2414"/>
                  </a:lnTo>
                  <a:lnTo>
                    <a:pt x="2946" y="2414"/>
                  </a:lnTo>
                  <a:lnTo>
                    <a:pt x="2970" y="2411"/>
                  </a:lnTo>
                  <a:lnTo>
                    <a:pt x="2990" y="2402"/>
                  </a:lnTo>
                  <a:lnTo>
                    <a:pt x="3009" y="2388"/>
                  </a:lnTo>
                  <a:lnTo>
                    <a:pt x="3022" y="2370"/>
                  </a:lnTo>
                  <a:lnTo>
                    <a:pt x="3031" y="2350"/>
                  </a:lnTo>
                  <a:lnTo>
                    <a:pt x="3034" y="2326"/>
                  </a:lnTo>
                  <a:lnTo>
                    <a:pt x="3034" y="339"/>
                  </a:lnTo>
                  <a:lnTo>
                    <a:pt x="3031" y="316"/>
                  </a:lnTo>
                  <a:lnTo>
                    <a:pt x="3022" y="295"/>
                  </a:lnTo>
                  <a:lnTo>
                    <a:pt x="3009" y="277"/>
                  </a:lnTo>
                  <a:lnTo>
                    <a:pt x="2990" y="263"/>
                  </a:lnTo>
                  <a:lnTo>
                    <a:pt x="2970" y="254"/>
                  </a:lnTo>
                  <a:lnTo>
                    <a:pt x="2946" y="251"/>
                  </a:lnTo>
                  <a:lnTo>
                    <a:pt x="357" y="251"/>
                  </a:lnTo>
                  <a:lnTo>
                    <a:pt x="333" y="254"/>
                  </a:lnTo>
                  <a:lnTo>
                    <a:pt x="313" y="263"/>
                  </a:lnTo>
                  <a:lnTo>
                    <a:pt x="294" y="277"/>
                  </a:lnTo>
                  <a:lnTo>
                    <a:pt x="281" y="295"/>
                  </a:lnTo>
                  <a:lnTo>
                    <a:pt x="272" y="316"/>
                  </a:lnTo>
                  <a:lnTo>
                    <a:pt x="269" y="339"/>
                  </a:lnTo>
                  <a:lnTo>
                    <a:pt x="269" y="2324"/>
                  </a:lnTo>
                  <a:lnTo>
                    <a:pt x="272" y="2347"/>
                  </a:lnTo>
                  <a:lnTo>
                    <a:pt x="281" y="2368"/>
                  </a:lnTo>
                  <a:lnTo>
                    <a:pt x="294" y="2385"/>
                  </a:lnTo>
                  <a:lnTo>
                    <a:pt x="313" y="2400"/>
                  </a:lnTo>
                  <a:lnTo>
                    <a:pt x="333" y="2408"/>
                  </a:lnTo>
                  <a:lnTo>
                    <a:pt x="357" y="2412"/>
                  </a:lnTo>
                  <a:lnTo>
                    <a:pt x="2634" y="2412"/>
                  </a:lnTo>
                  <a:lnTo>
                    <a:pt x="2873" y="2858"/>
                  </a:lnTo>
                  <a:lnTo>
                    <a:pt x="0" y="2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05508" tIns="252754" rIns="505508" bIns="252754" numCol="1" anchor="t" anchorCtr="0" compatLnSpc="1">
              <a:prstTxWarp prst="textNoShape">
                <a:avLst/>
              </a:prstTxWarp>
            </a:bodyPr>
            <a:lstStyle/>
            <a:p>
              <a:pPr defTabSz="5054923"/>
              <a:endParaRPr lang="en-US" sz="9951">
                <a:solidFill>
                  <a:prstClr val="black"/>
                </a:solidFill>
                <a:latin typeface="Roboto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1949451" y="704850"/>
              <a:ext cx="161925" cy="36512"/>
            </a:xfrm>
            <a:custGeom>
              <a:avLst/>
              <a:gdLst>
                <a:gd name="T0" fmla="*/ 166 w 1436"/>
                <a:gd name="T1" fmla="*/ 0 h 331"/>
                <a:gd name="T2" fmla="*/ 1271 w 1436"/>
                <a:gd name="T3" fmla="*/ 0 h 331"/>
                <a:gd name="T4" fmla="*/ 1300 w 1436"/>
                <a:gd name="T5" fmla="*/ 2 h 331"/>
                <a:gd name="T6" fmla="*/ 1328 w 1436"/>
                <a:gd name="T7" fmla="*/ 10 h 331"/>
                <a:gd name="T8" fmla="*/ 1354 w 1436"/>
                <a:gd name="T9" fmla="*/ 22 h 331"/>
                <a:gd name="T10" fmla="*/ 1377 w 1436"/>
                <a:gd name="T11" fmla="*/ 38 h 331"/>
                <a:gd name="T12" fmla="*/ 1397 w 1436"/>
                <a:gd name="T13" fmla="*/ 59 h 331"/>
                <a:gd name="T14" fmla="*/ 1413 w 1436"/>
                <a:gd name="T15" fmla="*/ 81 h 331"/>
                <a:gd name="T16" fmla="*/ 1425 w 1436"/>
                <a:gd name="T17" fmla="*/ 108 h 331"/>
                <a:gd name="T18" fmla="*/ 1434 w 1436"/>
                <a:gd name="T19" fmla="*/ 136 h 331"/>
                <a:gd name="T20" fmla="*/ 1436 w 1436"/>
                <a:gd name="T21" fmla="*/ 165 h 331"/>
                <a:gd name="T22" fmla="*/ 1434 w 1436"/>
                <a:gd name="T23" fmla="*/ 195 h 331"/>
                <a:gd name="T24" fmla="*/ 1425 w 1436"/>
                <a:gd name="T25" fmla="*/ 222 h 331"/>
                <a:gd name="T26" fmla="*/ 1413 w 1436"/>
                <a:gd name="T27" fmla="*/ 248 h 331"/>
                <a:gd name="T28" fmla="*/ 1397 w 1436"/>
                <a:gd name="T29" fmla="*/ 272 h 331"/>
                <a:gd name="T30" fmla="*/ 1377 w 1436"/>
                <a:gd name="T31" fmla="*/ 291 h 331"/>
                <a:gd name="T32" fmla="*/ 1354 w 1436"/>
                <a:gd name="T33" fmla="*/ 307 h 331"/>
                <a:gd name="T34" fmla="*/ 1328 w 1436"/>
                <a:gd name="T35" fmla="*/ 320 h 331"/>
                <a:gd name="T36" fmla="*/ 1300 w 1436"/>
                <a:gd name="T37" fmla="*/ 328 h 331"/>
                <a:gd name="T38" fmla="*/ 1271 w 1436"/>
                <a:gd name="T39" fmla="*/ 331 h 331"/>
                <a:gd name="T40" fmla="*/ 166 w 1436"/>
                <a:gd name="T41" fmla="*/ 331 h 331"/>
                <a:gd name="T42" fmla="*/ 136 w 1436"/>
                <a:gd name="T43" fmla="*/ 328 h 331"/>
                <a:gd name="T44" fmla="*/ 109 w 1436"/>
                <a:gd name="T45" fmla="*/ 320 h 331"/>
                <a:gd name="T46" fmla="*/ 83 w 1436"/>
                <a:gd name="T47" fmla="*/ 307 h 331"/>
                <a:gd name="T48" fmla="*/ 60 w 1436"/>
                <a:gd name="T49" fmla="*/ 291 h 331"/>
                <a:gd name="T50" fmla="*/ 40 w 1436"/>
                <a:gd name="T51" fmla="*/ 272 h 331"/>
                <a:gd name="T52" fmla="*/ 24 w 1436"/>
                <a:gd name="T53" fmla="*/ 248 h 331"/>
                <a:gd name="T54" fmla="*/ 12 w 1436"/>
                <a:gd name="T55" fmla="*/ 222 h 331"/>
                <a:gd name="T56" fmla="*/ 3 w 1436"/>
                <a:gd name="T57" fmla="*/ 195 h 331"/>
                <a:gd name="T58" fmla="*/ 0 w 1436"/>
                <a:gd name="T59" fmla="*/ 165 h 331"/>
                <a:gd name="T60" fmla="*/ 3 w 1436"/>
                <a:gd name="T61" fmla="*/ 136 h 331"/>
                <a:gd name="T62" fmla="*/ 12 w 1436"/>
                <a:gd name="T63" fmla="*/ 108 h 331"/>
                <a:gd name="T64" fmla="*/ 24 w 1436"/>
                <a:gd name="T65" fmla="*/ 81 h 331"/>
                <a:gd name="T66" fmla="*/ 40 w 1436"/>
                <a:gd name="T67" fmla="*/ 59 h 331"/>
                <a:gd name="T68" fmla="*/ 60 w 1436"/>
                <a:gd name="T69" fmla="*/ 38 h 331"/>
                <a:gd name="T70" fmla="*/ 83 w 1436"/>
                <a:gd name="T71" fmla="*/ 22 h 331"/>
                <a:gd name="T72" fmla="*/ 109 w 1436"/>
                <a:gd name="T73" fmla="*/ 10 h 331"/>
                <a:gd name="T74" fmla="*/ 136 w 1436"/>
                <a:gd name="T75" fmla="*/ 2 h 331"/>
                <a:gd name="T76" fmla="*/ 166 w 1436"/>
                <a:gd name="T7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6" h="331">
                  <a:moveTo>
                    <a:pt x="166" y="0"/>
                  </a:moveTo>
                  <a:lnTo>
                    <a:pt x="1271" y="0"/>
                  </a:lnTo>
                  <a:lnTo>
                    <a:pt x="1300" y="2"/>
                  </a:lnTo>
                  <a:lnTo>
                    <a:pt x="1328" y="10"/>
                  </a:lnTo>
                  <a:lnTo>
                    <a:pt x="1354" y="22"/>
                  </a:lnTo>
                  <a:lnTo>
                    <a:pt x="1377" y="38"/>
                  </a:lnTo>
                  <a:lnTo>
                    <a:pt x="1397" y="59"/>
                  </a:lnTo>
                  <a:lnTo>
                    <a:pt x="1413" y="81"/>
                  </a:lnTo>
                  <a:lnTo>
                    <a:pt x="1425" y="108"/>
                  </a:lnTo>
                  <a:lnTo>
                    <a:pt x="1434" y="136"/>
                  </a:lnTo>
                  <a:lnTo>
                    <a:pt x="1436" y="165"/>
                  </a:lnTo>
                  <a:lnTo>
                    <a:pt x="1434" y="195"/>
                  </a:lnTo>
                  <a:lnTo>
                    <a:pt x="1425" y="222"/>
                  </a:lnTo>
                  <a:lnTo>
                    <a:pt x="1413" y="248"/>
                  </a:lnTo>
                  <a:lnTo>
                    <a:pt x="1397" y="272"/>
                  </a:lnTo>
                  <a:lnTo>
                    <a:pt x="1377" y="291"/>
                  </a:lnTo>
                  <a:lnTo>
                    <a:pt x="1354" y="307"/>
                  </a:lnTo>
                  <a:lnTo>
                    <a:pt x="1328" y="320"/>
                  </a:lnTo>
                  <a:lnTo>
                    <a:pt x="1300" y="328"/>
                  </a:lnTo>
                  <a:lnTo>
                    <a:pt x="1271" y="331"/>
                  </a:lnTo>
                  <a:lnTo>
                    <a:pt x="166" y="331"/>
                  </a:lnTo>
                  <a:lnTo>
                    <a:pt x="136" y="328"/>
                  </a:lnTo>
                  <a:lnTo>
                    <a:pt x="109" y="320"/>
                  </a:lnTo>
                  <a:lnTo>
                    <a:pt x="83" y="307"/>
                  </a:lnTo>
                  <a:lnTo>
                    <a:pt x="60" y="291"/>
                  </a:lnTo>
                  <a:lnTo>
                    <a:pt x="40" y="272"/>
                  </a:lnTo>
                  <a:lnTo>
                    <a:pt x="24" y="248"/>
                  </a:lnTo>
                  <a:lnTo>
                    <a:pt x="12" y="222"/>
                  </a:lnTo>
                  <a:lnTo>
                    <a:pt x="3" y="195"/>
                  </a:lnTo>
                  <a:lnTo>
                    <a:pt x="0" y="165"/>
                  </a:lnTo>
                  <a:lnTo>
                    <a:pt x="3" y="136"/>
                  </a:lnTo>
                  <a:lnTo>
                    <a:pt x="12" y="108"/>
                  </a:lnTo>
                  <a:lnTo>
                    <a:pt x="24" y="81"/>
                  </a:lnTo>
                  <a:lnTo>
                    <a:pt x="40" y="59"/>
                  </a:lnTo>
                  <a:lnTo>
                    <a:pt x="60" y="38"/>
                  </a:lnTo>
                  <a:lnTo>
                    <a:pt x="83" y="22"/>
                  </a:lnTo>
                  <a:lnTo>
                    <a:pt x="109" y="10"/>
                  </a:lnTo>
                  <a:lnTo>
                    <a:pt x="136" y="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05508" tIns="252754" rIns="505508" bIns="252754" numCol="1" anchor="t" anchorCtr="0" compatLnSpc="1">
              <a:prstTxWarp prst="textNoShape">
                <a:avLst/>
              </a:prstTxWarp>
            </a:bodyPr>
            <a:lstStyle/>
            <a:p>
              <a:pPr defTabSz="5054923"/>
              <a:endParaRPr lang="en-US" sz="9951">
                <a:solidFill>
                  <a:prstClr val="black"/>
                </a:solidFill>
                <a:latin typeface="Roboto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044267" y="12626762"/>
            <a:ext cx="11068096" cy="1760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5054923">
              <a:lnSpc>
                <a:spcPct val="120000"/>
              </a:lnSpc>
            </a:pPr>
            <a:r>
              <a:rPr lang="ar-MA" sz="9951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عدد المسجلين بالمنصة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044265" y="20080653"/>
            <a:ext cx="12704996" cy="31549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5054923" rtl="1"/>
            <a:r>
              <a:rPr lang="ar-MA" sz="9951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عدد الشباب الذين تم استقبالهم و الاستماع إليهم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5591" y="16030362"/>
            <a:ext cx="13438787" cy="31549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defTabSz="5054923"/>
            <a:r>
              <a:rPr lang="ar-MA" sz="9951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عدد الشباب الذين تم توجيههم لمحاور البرنامج الثالث</a:t>
            </a: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9C86C17-957F-F2A2-C6C5-8C43F7611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2158" y="4218311"/>
            <a:ext cx="46262808" cy="957807"/>
          </a:xfrm>
        </p:spPr>
        <p:txBody>
          <a:bodyPr/>
          <a:lstStyle/>
          <a:p>
            <a:r>
              <a:rPr lang="ar-MA" sz="9951" b="1" dirty="0">
                <a:solidFill>
                  <a:schemeClr val="accent2">
                    <a:lumMod val="50000"/>
                  </a:schemeClr>
                </a:solidFill>
              </a:rPr>
              <a:t>المرحلة الثالثة للمبادرة الوطنية للتنمية البشرية  2019 - 2023</a:t>
            </a:r>
            <a:r>
              <a:rPr lang="fr-FR" sz="9951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9951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CDB0820-05B1-F5C6-55DC-6EA8280D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953" y="792738"/>
            <a:ext cx="46262808" cy="2738627"/>
          </a:xfrm>
        </p:spPr>
        <p:txBody>
          <a:bodyPr/>
          <a:lstStyle/>
          <a:p>
            <a:r>
              <a:rPr lang="ar-MA" b="1" dirty="0">
                <a:solidFill>
                  <a:srgbClr val="FCBB39"/>
                </a:solidFill>
              </a:rPr>
              <a:t>إحصائيات الوافدين على المنصة الإقليمية للشباب تازة</a:t>
            </a:r>
            <a:endParaRPr lang="en-US" b="1" dirty="0">
              <a:solidFill>
                <a:srgbClr val="FCBB39"/>
              </a:solidFill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14740863" y="14946155"/>
            <a:ext cx="5211687" cy="52116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89565" tIns="94783" rIns="189565" bIns="94783" numCol="1" anchor="ctr" anchorCtr="0" compatLnSpc="1">
            <a:prstTxWarp prst="textNoShape">
              <a:avLst/>
            </a:prstTxWarp>
          </a:bodyPr>
          <a:lstStyle/>
          <a:p>
            <a:pPr algn="ctr" defTabSz="5054923"/>
            <a:r>
              <a:rPr lang="fr-FR" sz="9951" b="1" dirty="0">
                <a:solidFill>
                  <a:schemeClr val="accent1"/>
                </a:solidFill>
                <a:latin typeface="Roboto"/>
              </a:rPr>
              <a:t>3 790</a:t>
            </a:r>
            <a:endParaRPr lang="th-TH" sz="9951" b="1" dirty="0">
              <a:solidFill>
                <a:schemeClr val="accent1"/>
              </a:solidFill>
              <a:latin typeface="Roboto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27209379" y="19080658"/>
            <a:ext cx="5211687" cy="52116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89565" tIns="94783" rIns="189565" bIns="94783" numCol="1" anchor="ctr" anchorCtr="0" compatLnSpc="1">
            <a:prstTxWarp prst="textNoShape">
              <a:avLst/>
            </a:prstTxWarp>
          </a:bodyPr>
          <a:lstStyle/>
          <a:p>
            <a:pPr algn="ctr" defTabSz="5054923"/>
            <a:r>
              <a:rPr lang="fr-FR" sz="9951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3 790</a:t>
            </a:r>
            <a:endParaRPr lang="th-TH" sz="9951" b="1" dirty="0">
              <a:solidFill>
                <a:schemeClr val="accent6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3900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380333"/>
              </p:ext>
            </p:extLst>
          </p:nvPr>
        </p:nvGraphicFramePr>
        <p:xfrm>
          <a:off x="15216981" y="5562600"/>
          <a:ext cx="34290000" cy="214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Les solutions de financement pour une création d'entrep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" y="35169"/>
            <a:ext cx="15664412" cy="101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0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/>
        </p:nvSpPr>
        <p:spPr bwMode="auto">
          <a:xfrm rot="10800000">
            <a:off x="26482400" y="10685749"/>
            <a:ext cx="15504328" cy="186073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0"/>
              </a:cxn>
              <a:cxn ang="0">
                <a:pos x="250" y="18"/>
              </a:cxn>
              <a:cxn ang="0">
                <a:pos x="322" y="34"/>
              </a:cxn>
              <a:cxn ang="0">
                <a:pos x="430" y="34"/>
              </a:cxn>
              <a:cxn ang="0">
                <a:pos x="430" y="51"/>
              </a:cxn>
              <a:cxn ang="0">
                <a:pos x="322" y="51"/>
              </a:cxn>
              <a:cxn ang="0">
                <a:pos x="243" y="34"/>
              </a:cxn>
              <a:cxn ang="0">
                <a:pos x="169" y="18"/>
              </a:cxn>
              <a:cxn ang="0">
                <a:pos x="0" y="18"/>
              </a:cxn>
              <a:cxn ang="0">
                <a:pos x="0" y="0"/>
              </a:cxn>
            </a:cxnLst>
            <a:rect l="0" t="0" r="r" b="b"/>
            <a:pathLst>
              <a:path w="430" h="51">
                <a:moveTo>
                  <a:pt x="0" y="0"/>
                </a:moveTo>
                <a:cubicBezTo>
                  <a:pt x="169" y="0"/>
                  <a:pt x="169" y="0"/>
                  <a:pt x="169" y="0"/>
                </a:cubicBezTo>
                <a:cubicBezTo>
                  <a:pt x="208" y="0"/>
                  <a:pt x="229" y="9"/>
                  <a:pt x="250" y="18"/>
                </a:cubicBezTo>
                <a:cubicBezTo>
                  <a:pt x="268" y="26"/>
                  <a:pt x="287" y="34"/>
                  <a:pt x="322" y="34"/>
                </a:cubicBezTo>
                <a:cubicBezTo>
                  <a:pt x="430" y="34"/>
                  <a:pt x="430" y="34"/>
                  <a:pt x="430" y="34"/>
                </a:cubicBezTo>
                <a:cubicBezTo>
                  <a:pt x="430" y="51"/>
                  <a:pt x="430" y="51"/>
                  <a:pt x="430" y="51"/>
                </a:cubicBezTo>
                <a:cubicBezTo>
                  <a:pt x="322" y="51"/>
                  <a:pt x="322" y="51"/>
                  <a:pt x="322" y="51"/>
                </a:cubicBezTo>
                <a:cubicBezTo>
                  <a:pt x="284" y="51"/>
                  <a:pt x="263" y="43"/>
                  <a:pt x="243" y="34"/>
                </a:cubicBezTo>
                <a:cubicBezTo>
                  <a:pt x="224" y="26"/>
                  <a:pt x="205" y="18"/>
                  <a:pt x="169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507716" tIns="253858" rIns="507716" bIns="253858" numCol="1" anchor="t" anchorCtr="0" compatLnSpc="1">
            <a:prstTxWarp prst="textNoShape">
              <a:avLst/>
            </a:prstTxWarp>
          </a:bodyPr>
          <a:lstStyle/>
          <a:p>
            <a:pPr defTabSz="5077032"/>
            <a:endParaRPr lang="en-US" sz="10000">
              <a:solidFill>
                <a:prstClr val="black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23576249" y="8541396"/>
            <a:ext cx="4699285" cy="47602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507716" tIns="253858" rIns="507716" bIns="253858" numCol="1" anchor="ctr" anchorCtr="0" compatLnSpc="1">
            <a:prstTxWarp prst="textNoShape">
              <a:avLst/>
            </a:prstTxWarp>
          </a:bodyPr>
          <a:lstStyle/>
          <a:p>
            <a:pPr defTabSz="5077032"/>
            <a:r>
              <a:rPr lang="ar-MA" sz="10800" b="1" dirty="0">
                <a:solidFill>
                  <a:prstClr val="black"/>
                </a:solidFill>
              </a:rPr>
              <a:t>144</a:t>
            </a:r>
            <a:endParaRPr lang="en-US" sz="10800" b="1" dirty="0">
              <a:solidFill>
                <a:prstClr val="black"/>
              </a:solidFill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10800000">
            <a:off x="26482400" y="17599678"/>
            <a:ext cx="15504328" cy="186073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69" y="34"/>
              </a:cxn>
              <a:cxn ang="0">
                <a:pos x="243" y="17"/>
              </a:cxn>
              <a:cxn ang="0">
                <a:pos x="322" y="0"/>
              </a:cxn>
              <a:cxn ang="0">
                <a:pos x="430" y="0"/>
              </a:cxn>
              <a:cxn ang="0">
                <a:pos x="430" y="17"/>
              </a:cxn>
              <a:cxn ang="0">
                <a:pos x="322" y="17"/>
              </a:cxn>
              <a:cxn ang="0">
                <a:pos x="250" y="33"/>
              </a:cxn>
              <a:cxn ang="0">
                <a:pos x="169" y="51"/>
              </a:cxn>
              <a:cxn ang="0">
                <a:pos x="0" y="51"/>
              </a:cxn>
              <a:cxn ang="0">
                <a:pos x="0" y="34"/>
              </a:cxn>
            </a:cxnLst>
            <a:rect l="0" t="0" r="r" b="b"/>
            <a:pathLst>
              <a:path w="430" h="51">
                <a:moveTo>
                  <a:pt x="0" y="34"/>
                </a:moveTo>
                <a:cubicBezTo>
                  <a:pt x="169" y="34"/>
                  <a:pt x="169" y="34"/>
                  <a:pt x="169" y="34"/>
                </a:cubicBezTo>
                <a:cubicBezTo>
                  <a:pt x="205" y="34"/>
                  <a:pt x="224" y="26"/>
                  <a:pt x="243" y="17"/>
                </a:cubicBezTo>
                <a:cubicBezTo>
                  <a:pt x="263" y="9"/>
                  <a:pt x="284" y="0"/>
                  <a:pt x="322" y="0"/>
                </a:cubicBezTo>
                <a:cubicBezTo>
                  <a:pt x="430" y="0"/>
                  <a:pt x="430" y="0"/>
                  <a:pt x="430" y="0"/>
                </a:cubicBezTo>
                <a:cubicBezTo>
                  <a:pt x="430" y="17"/>
                  <a:pt x="430" y="17"/>
                  <a:pt x="430" y="17"/>
                </a:cubicBezTo>
                <a:cubicBezTo>
                  <a:pt x="322" y="17"/>
                  <a:pt x="322" y="17"/>
                  <a:pt x="322" y="17"/>
                </a:cubicBezTo>
                <a:cubicBezTo>
                  <a:pt x="287" y="17"/>
                  <a:pt x="268" y="25"/>
                  <a:pt x="250" y="33"/>
                </a:cubicBezTo>
                <a:cubicBezTo>
                  <a:pt x="229" y="42"/>
                  <a:pt x="208" y="51"/>
                  <a:pt x="169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34"/>
                  <a:pt x="0" y="34"/>
                  <a:pt x="0" y="3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507716" tIns="253858" rIns="507716" bIns="253858" numCol="1" anchor="t" anchorCtr="0" compatLnSpc="1">
            <a:prstTxWarp prst="textNoShape">
              <a:avLst/>
            </a:prstTxWarp>
          </a:bodyPr>
          <a:lstStyle/>
          <a:p>
            <a:pPr defTabSz="5077032"/>
            <a:endParaRPr lang="en-US" sz="10000">
              <a:solidFill>
                <a:prstClr val="black"/>
              </a:solidFill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23576253" y="16930373"/>
            <a:ext cx="4699281" cy="479545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507716" tIns="253858" rIns="507716" bIns="253858" numCol="1" anchor="ctr" anchorCtr="0" compatLnSpc="1">
            <a:prstTxWarp prst="textNoShape">
              <a:avLst/>
            </a:prstTxWarp>
          </a:bodyPr>
          <a:lstStyle/>
          <a:p>
            <a:pPr algn="ctr" defTabSz="5077032"/>
            <a:r>
              <a:rPr lang="ar-MA" sz="10800" b="1" dirty="0">
                <a:solidFill>
                  <a:prstClr val="black"/>
                </a:solidFill>
              </a:rPr>
              <a:t>15</a:t>
            </a:r>
            <a:endParaRPr lang="en-US" sz="10800" b="1" dirty="0">
              <a:solidFill>
                <a:prstClr val="black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8871060" y="9597158"/>
            <a:ext cx="10477487" cy="10687858"/>
          </a:xfrm>
          <a:prstGeom prst="ellipse">
            <a:avLst/>
          </a:prstGeom>
          <a:ln w="1206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507716" tIns="253858" rIns="507716" bIns="253858" numCol="1" anchor="ctr" anchorCtr="0" compatLnSpc="1">
            <a:prstTxWarp prst="textNoShape">
              <a:avLst/>
            </a:prstTxWarp>
          </a:bodyPr>
          <a:lstStyle/>
          <a:p>
            <a:pPr algn="ctr" defTabSz="5077032"/>
            <a:r>
              <a:rPr lang="en-US" sz="18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159</a:t>
            </a:r>
            <a:endParaRPr lang="ar-MA" sz="183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5077032"/>
            <a:r>
              <a:rPr lang="en-US" sz="10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ar-MA" sz="10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مشروع مصادق عليه</a:t>
            </a:r>
            <a:endParaRPr lang="en-US" sz="10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1298818" y="14793706"/>
            <a:ext cx="21672628" cy="27007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defTabSz="5077032">
              <a:lnSpc>
                <a:spcPct val="150000"/>
              </a:lnSpc>
            </a:pPr>
            <a:r>
              <a:rPr lang="ar-MA" sz="11700" b="1" dirty="0">
                <a:solidFill>
                  <a:srgbClr val="4BFF9E">
                    <a:lumMod val="50000"/>
                  </a:srgbClr>
                </a:solidFill>
              </a:rPr>
              <a:t>محور الاقتصاد التضامني و الاجتماعي</a:t>
            </a:r>
            <a:endParaRPr lang="en-US" sz="11700" b="1" dirty="0">
              <a:solidFill>
                <a:srgbClr val="4BFF9E">
                  <a:lumMod val="50000"/>
                </a:srgb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22454" y="5905266"/>
            <a:ext cx="21672628" cy="31023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defTabSz="5077032">
              <a:lnSpc>
                <a:spcPct val="150000"/>
              </a:lnSpc>
            </a:pPr>
            <a:r>
              <a:rPr lang="ar-MA" sz="13300" b="1" dirty="0">
                <a:solidFill>
                  <a:srgbClr val="FBB321"/>
                </a:solidFill>
              </a:rPr>
              <a:t>محور ريادة الأعمال</a:t>
            </a:r>
            <a:endParaRPr lang="en-US" sz="13300" b="1" dirty="0">
              <a:solidFill>
                <a:srgbClr val="FBB32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38C042-E1D7-FBBF-09AF-7F342B7D1CE3}"/>
              </a:ext>
            </a:extLst>
          </p:cNvPr>
          <p:cNvSpPr/>
          <p:nvPr/>
        </p:nvSpPr>
        <p:spPr>
          <a:xfrm>
            <a:off x="647156" y="9305683"/>
            <a:ext cx="22438046" cy="32316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753639" indent="-753639" algn="r" defTabSz="5077032" rtl="1">
              <a:buFont typeface="Arial" panose="020B0604020202020204" pitchFamily="34" charset="0"/>
              <a:buChar char="•"/>
            </a:pPr>
            <a:r>
              <a:rPr lang="ar-MA" sz="7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المبلغ الإجمالي للمشاريع : </a:t>
            </a:r>
            <a:r>
              <a:rPr lang="fr-FR" sz="7500" b="1" dirty="0">
                <a:solidFill>
                  <a:srgbClr val="FBB321"/>
                </a:solidFill>
              </a:rPr>
              <a:t>20.242.679,00 </a:t>
            </a:r>
            <a:r>
              <a:rPr lang="ar-MA" sz="7500" b="1" dirty="0">
                <a:solidFill>
                  <a:srgbClr val="FBB321"/>
                </a:solidFill>
              </a:rPr>
              <a:t> درهم</a:t>
            </a:r>
            <a:endParaRPr lang="fr-FR" sz="7500" b="1" dirty="0">
              <a:solidFill>
                <a:srgbClr val="FBB321"/>
              </a:solidFill>
            </a:endParaRPr>
          </a:p>
          <a:p>
            <a:pPr algn="r" defTabSz="5077032" rtl="1"/>
            <a:endParaRPr lang="en-US" b="1" dirty="0">
              <a:solidFill>
                <a:srgbClr val="FBB321"/>
              </a:solidFill>
              <a:cs typeface="Aharoni" panose="02010803020104030203" pitchFamily="2" charset="-79"/>
            </a:endParaRPr>
          </a:p>
          <a:p>
            <a:pPr marL="753639" indent="-753639" algn="r" defTabSz="5077032" rtl="1">
              <a:buFont typeface="Arial" panose="020B0604020202020204" pitchFamily="34" charset="0"/>
              <a:buChar char="•"/>
            </a:pPr>
            <a:r>
              <a:rPr lang="ar-MA" sz="7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مساهمة المبادرة الوطنية للتنمية البشرية : </a:t>
            </a:r>
            <a:r>
              <a:rPr lang="fr-FR" sz="7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r-FR" sz="7500" b="1" dirty="0">
                <a:solidFill>
                  <a:srgbClr val="FBB321"/>
                </a:solidFill>
              </a:rPr>
              <a:t>17.071.922,00</a:t>
            </a:r>
            <a:r>
              <a:rPr lang="ar-MA" sz="6700" b="1" dirty="0">
                <a:solidFill>
                  <a:srgbClr val="FBB321"/>
                </a:solidFill>
              </a:rPr>
              <a:t>درهم</a:t>
            </a:r>
            <a:endParaRPr lang="en-US" sz="5000" b="1" dirty="0">
              <a:solidFill>
                <a:srgbClr val="FBB321"/>
              </a:solidFill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572EFC-06EC-3A2F-857E-97D5C346B005}"/>
              </a:ext>
            </a:extLst>
          </p:cNvPr>
          <p:cNvSpPr/>
          <p:nvPr/>
        </p:nvSpPr>
        <p:spPr>
          <a:xfrm>
            <a:off x="677055" y="17992983"/>
            <a:ext cx="22596792" cy="42657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753639" indent="-753639" algn="r" defTabSz="5077032" rtl="1">
              <a:buFont typeface="Arial" panose="020B0604020202020204" pitchFamily="34" charset="0"/>
              <a:buChar char="•"/>
            </a:pPr>
            <a:r>
              <a:rPr lang="ar-MA" sz="7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المبلغ الإجمالي للمشاريع :</a:t>
            </a:r>
            <a:r>
              <a:rPr lang="fr-FR" sz="7500" b="1" dirty="0">
                <a:solidFill>
                  <a:srgbClr val="4BFF9E">
                    <a:lumMod val="50000"/>
                  </a:srgbClr>
                </a:solidFill>
              </a:rPr>
              <a:t>4.529.000,00 </a:t>
            </a:r>
            <a:r>
              <a:rPr lang="ar-MA" sz="6700" b="1" dirty="0">
                <a:solidFill>
                  <a:srgbClr val="4BFF9E">
                    <a:lumMod val="50000"/>
                  </a:srgbClr>
                </a:solidFill>
              </a:rPr>
              <a:t>  </a:t>
            </a:r>
            <a:r>
              <a:rPr lang="ar-MA" sz="7500" b="1" dirty="0">
                <a:solidFill>
                  <a:srgbClr val="4BFF9E">
                    <a:lumMod val="50000"/>
                  </a:srgbClr>
                </a:solidFill>
              </a:rPr>
              <a:t>درهم</a:t>
            </a:r>
            <a:endParaRPr lang="fr-FR" sz="7500" b="1" dirty="0">
              <a:solidFill>
                <a:srgbClr val="4BFF9E">
                  <a:lumMod val="50000"/>
                </a:srgbClr>
              </a:solidFill>
            </a:endParaRPr>
          </a:p>
          <a:p>
            <a:pPr algn="r" defTabSz="5077032" rtl="1"/>
            <a:endParaRPr lang="en-US" dirty="0">
              <a:solidFill>
                <a:prstClr val="black">
                  <a:lumMod val="85000"/>
                  <a:lumOff val="15000"/>
                </a:prstClr>
              </a:solidFill>
              <a:cs typeface="Aharoni" panose="02010803020104030203" pitchFamily="2" charset="-79"/>
            </a:endParaRPr>
          </a:p>
          <a:p>
            <a:pPr marL="753639" indent="-753639" algn="r" defTabSz="5077032" rtl="1">
              <a:buFont typeface="Arial" panose="020B0604020202020204" pitchFamily="34" charset="0"/>
              <a:buChar char="•"/>
            </a:pPr>
            <a:r>
              <a:rPr lang="ar-MA" sz="7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مساهمة المبادرة الوطنية للتنمية البشرية :</a:t>
            </a:r>
            <a:r>
              <a:rPr lang="fr-FR" sz="7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fr-FR" sz="7500" b="1" dirty="0">
                <a:solidFill>
                  <a:srgbClr val="4BFF9E">
                    <a:lumMod val="50000"/>
                  </a:srgbClr>
                </a:solidFill>
              </a:rPr>
              <a:t>2.702.000,00</a:t>
            </a:r>
            <a:r>
              <a:rPr lang="fr-FR" sz="6700" b="1" dirty="0">
                <a:solidFill>
                  <a:srgbClr val="4BFF9E">
                    <a:lumMod val="50000"/>
                  </a:srgbClr>
                </a:solidFill>
              </a:rPr>
              <a:t> </a:t>
            </a:r>
            <a:r>
              <a:rPr lang="ar-MA" sz="7500" b="1" dirty="0">
                <a:solidFill>
                  <a:srgbClr val="4BFF9E">
                    <a:lumMod val="50000"/>
                  </a:srgbClr>
                </a:solidFill>
              </a:rPr>
              <a:t>درهم</a:t>
            </a:r>
            <a:endParaRPr lang="en-US" sz="7500" b="1" dirty="0">
              <a:solidFill>
                <a:srgbClr val="4BFF9E">
                  <a:lumMod val="50000"/>
                </a:srgbClr>
              </a:solidFill>
            </a:endParaRPr>
          </a:p>
          <a:p>
            <a:pPr marL="1427950" indent="-1427950" algn="r" defTabSz="5077032" rtl="1">
              <a:buFont typeface="Arial" panose="020B0604020202020204" pitchFamily="34" charset="0"/>
              <a:buChar char="•"/>
            </a:pPr>
            <a:endParaRPr lang="en-US" sz="6700" b="1" dirty="0">
              <a:solidFill>
                <a:srgbClr val="4BFF9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3687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804244"/>
              </p:ext>
            </p:extLst>
          </p:nvPr>
        </p:nvGraphicFramePr>
        <p:xfrm>
          <a:off x="0" y="533400"/>
          <a:ext cx="27672641" cy="1203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205418"/>
              </p:ext>
            </p:extLst>
          </p:nvPr>
        </p:nvGraphicFramePr>
        <p:xfrm>
          <a:off x="27133866" y="0"/>
          <a:ext cx="27422276" cy="1329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187311"/>
              </p:ext>
            </p:extLst>
          </p:nvPr>
        </p:nvGraphicFramePr>
        <p:xfrm>
          <a:off x="9349581" y="12268201"/>
          <a:ext cx="32842200" cy="165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55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 rot="10800000" flipV="1">
            <a:off x="35669370" y="7113395"/>
            <a:ext cx="8675248" cy="7494274"/>
          </a:xfrm>
          <a:custGeom>
            <a:avLst/>
            <a:gdLst>
              <a:gd name="connsiteX0" fmla="*/ 1873250 w 3746500"/>
              <a:gd name="connsiteY0" fmla="*/ 0 h 3194441"/>
              <a:gd name="connsiteX1" fmla="*/ 3746500 w 3746500"/>
              <a:gd name="connsiteY1" fmla="*/ 1873250 h 3194441"/>
              <a:gd name="connsiteX2" fmla="*/ 3318741 w 3746500"/>
              <a:gd name="connsiteY2" fmla="*/ 3064811 h 3194441"/>
              <a:gd name="connsiteX3" fmla="*/ 3202196 w 3746500"/>
              <a:gd name="connsiteY3" fmla="*/ 3193044 h 3194441"/>
              <a:gd name="connsiteX4" fmla="*/ 3200006 w 3746500"/>
              <a:gd name="connsiteY4" fmla="*/ 3190634 h 3194441"/>
              <a:gd name="connsiteX5" fmla="*/ 3152393 w 3746500"/>
              <a:gd name="connsiteY5" fmla="*/ 3147361 h 3194441"/>
              <a:gd name="connsiteX6" fmla="*/ 3266533 w 3746500"/>
              <a:gd name="connsiteY6" fmla="*/ 3021775 h 3194441"/>
              <a:gd name="connsiteX7" fmla="*/ 3678843 w 3746500"/>
              <a:gd name="connsiteY7" fmla="*/ 1873250 h 3194441"/>
              <a:gd name="connsiteX8" fmla="*/ 1873250 w 3746500"/>
              <a:gd name="connsiteY8" fmla="*/ 67657 h 3194441"/>
              <a:gd name="connsiteX9" fmla="*/ 67657 w 3746500"/>
              <a:gd name="connsiteY9" fmla="*/ 1873250 h 3194441"/>
              <a:gd name="connsiteX10" fmla="*/ 479967 w 3746500"/>
              <a:gd name="connsiteY10" fmla="*/ 3021775 h 3194441"/>
              <a:gd name="connsiteX11" fmla="*/ 595256 w 3746500"/>
              <a:gd name="connsiteY11" fmla="*/ 3148625 h 3194441"/>
              <a:gd name="connsiteX12" fmla="*/ 549034 w 3746500"/>
              <a:gd name="connsiteY12" fmla="*/ 3190634 h 3194441"/>
              <a:gd name="connsiteX13" fmla="*/ 545575 w 3746500"/>
              <a:gd name="connsiteY13" fmla="*/ 3194441 h 3194441"/>
              <a:gd name="connsiteX14" fmla="*/ 427760 w 3746500"/>
              <a:gd name="connsiteY14" fmla="*/ 3064811 h 3194441"/>
              <a:gd name="connsiteX15" fmla="*/ 0 w 3746500"/>
              <a:gd name="connsiteY15" fmla="*/ 1873250 h 3194441"/>
              <a:gd name="connsiteX16" fmla="*/ 1873250 w 3746500"/>
              <a:gd name="connsiteY16" fmla="*/ 0 h 319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6500" h="3194441">
                <a:moveTo>
                  <a:pt x="1873250" y="0"/>
                </a:moveTo>
                <a:cubicBezTo>
                  <a:pt x="2907818" y="0"/>
                  <a:pt x="3746500" y="838682"/>
                  <a:pt x="3746500" y="1873250"/>
                </a:cubicBezTo>
                <a:cubicBezTo>
                  <a:pt x="3746500" y="2325874"/>
                  <a:pt x="3585971" y="2741003"/>
                  <a:pt x="3318741" y="3064811"/>
                </a:cubicBezTo>
                <a:lnTo>
                  <a:pt x="3202196" y="3193044"/>
                </a:lnTo>
                <a:lnTo>
                  <a:pt x="3200006" y="3190634"/>
                </a:lnTo>
                <a:lnTo>
                  <a:pt x="3152393" y="3147361"/>
                </a:lnTo>
                <a:lnTo>
                  <a:pt x="3266533" y="3021775"/>
                </a:lnTo>
                <a:cubicBezTo>
                  <a:pt x="3524112" y="2709662"/>
                  <a:pt x="3678843" y="2309526"/>
                  <a:pt x="3678843" y="1873250"/>
                </a:cubicBezTo>
                <a:cubicBezTo>
                  <a:pt x="3678843" y="876049"/>
                  <a:pt x="2870451" y="67657"/>
                  <a:pt x="1873250" y="67657"/>
                </a:cubicBezTo>
                <a:cubicBezTo>
                  <a:pt x="876049" y="67657"/>
                  <a:pt x="67657" y="876049"/>
                  <a:pt x="67657" y="1873250"/>
                </a:cubicBezTo>
                <a:cubicBezTo>
                  <a:pt x="67657" y="2309526"/>
                  <a:pt x="222388" y="2709662"/>
                  <a:pt x="479967" y="3021775"/>
                </a:cubicBezTo>
                <a:lnTo>
                  <a:pt x="595256" y="3148625"/>
                </a:lnTo>
                <a:lnTo>
                  <a:pt x="549034" y="3190634"/>
                </a:lnTo>
                <a:lnTo>
                  <a:pt x="545575" y="3194441"/>
                </a:lnTo>
                <a:lnTo>
                  <a:pt x="427760" y="3064811"/>
                </a:lnTo>
                <a:cubicBezTo>
                  <a:pt x="160529" y="2741003"/>
                  <a:pt x="0" y="2325874"/>
                  <a:pt x="0" y="1873250"/>
                </a:cubicBezTo>
                <a:cubicBezTo>
                  <a:pt x="0" y="838682"/>
                  <a:pt x="838683" y="0"/>
                  <a:pt x="1873250" y="0"/>
                </a:cubicBezTo>
                <a:close/>
              </a:path>
            </a:pathLst>
          </a:custGeom>
          <a:solidFill>
            <a:srgbClr val="70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eardrop 40"/>
          <p:cNvSpPr/>
          <p:nvPr/>
        </p:nvSpPr>
        <p:spPr>
          <a:xfrm rot="6976233">
            <a:off x="46014651" y="19681701"/>
            <a:ext cx="1016791" cy="1003772"/>
          </a:xfrm>
          <a:prstGeom prst="teardrop">
            <a:avLst>
              <a:gd name="adj" fmla="val 130503"/>
            </a:avLst>
          </a:prstGeom>
          <a:solidFill>
            <a:schemeClr val="accent1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2724351" y="15088233"/>
            <a:ext cx="6530535" cy="53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r>
              <a:rPr lang="ar-MA" sz="7500" b="1" dirty="0">
                <a:solidFill>
                  <a:srgbClr val="FFFFFF"/>
                </a:solidFill>
              </a:rPr>
              <a:t>باشوية</a:t>
            </a:r>
          </a:p>
          <a:p>
            <a:pPr algn="ctr" defTabSz="3173207">
              <a:defRPr/>
            </a:pPr>
            <a:r>
              <a:rPr lang="ar-MA" sz="7500" b="1" dirty="0">
                <a:solidFill>
                  <a:srgbClr val="FFFFFF"/>
                </a:solidFill>
              </a:rPr>
              <a:t> و دائرة واد أمليل</a:t>
            </a:r>
            <a:endParaRPr lang="en-US" sz="7500" b="1" dirty="0">
              <a:solidFill>
                <a:srgbClr val="FFFFFF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 rot="10800000">
            <a:off x="41573543" y="14654344"/>
            <a:ext cx="8678540" cy="7494274"/>
          </a:xfrm>
          <a:custGeom>
            <a:avLst/>
            <a:gdLst>
              <a:gd name="connsiteX0" fmla="*/ 1873250 w 3746500"/>
              <a:gd name="connsiteY0" fmla="*/ 0 h 3194441"/>
              <a:gd name="connsiteX1" fmla="*/ 3746500 w 3746500"/>
              <a:gd name="connsiteY1" fmla="*/ 1873250 h 3194441"/>
              <a:gd name="connsiteX2" fmla="*/ 3318741 w 3746500"/>
              <a:gd name="connsiteY2" fmla="*/ 3064811 h 3194441"/>
              <a:gd name="connsiteX3" fmla="*/ 3202196 w 3746500"/>
              <a:gd name="connsiteY3" fmla="*/ 3193044 h 3194441"/>
              <a:gd name="connsiteX4" fmla="*/ 3200006 w 3746500"/>
              <a:gd name="connsiteY4" fmla="*/ 3190634 h 3194441"/>
              <a:gd name="connsiteX5" fmla="*/ 3152393 w 3746500"/>
              <a:gd name="connsiteY5" fmla="*/ 3147361 h 3194441"/>
              <a:gd name="connsiteX6" fmla="*/ 3266533 w 3746500"/>
              <a:gd name="connsiteY6" fmla="*/ 3021775 h 3194441"/>
              <a:gd name="connsiteX7" fmla="*/ 3678843 w 3746500"/>
              <a:gd name="connsiteY7" fmla="*/ 1873250 h 3194441"/>
              <a:gd name="connsiteX8" fmla="*/ 1873250 w 3746500"/>
              <a:gd name="connsiteY8" fmla="*/ 67657 h 3194441"/>
              <a:gd name="connsiteX9" fmla="*/ 67657 w 3746500"/>
              <a:gd name="connsiteY9" fmla="*/ 1873250 h 3194441"/>
              <a:gd name="connsiteX10" fmla="*/ 479967 w 3746500"/>
              <a:gd name="connsiteY10" fmla="*/ 3021775 h 3194441"/>
              <a:gd name="connsiteX11" fmla="*/ 595256 w 3746500"/>
              <a:gd name="connsiteY11" fmla="*/ 3148625 h 3194441"/>
              <a:gd name="connsiteX12" fmla="*/ 549034 w 3746500"/>
              <a:gd name="connsiteY12" fmla="*/ 3190634 h 3194441"/>
              <a:gd name="connsiteX13" fmla="*/ 545575 w 3746500"/>
              <a:gd name="connsiteY13" fmla="*/ 3194441 h 3194441"/>
              <a:gd name="connsiteX14" fmla="*/ 427760 w 3746500"/>
              <a:gd name="connsiteY14" fmla="*/ 3064811 h 3194441"/>
              <a:gd name="connsiteX15" fmla="*/ 0 w 3746500"/>
              <a:gd name="connsiteY15" fmla="*/ 1873250 h 3194441"/>
              <a:gd name="connsiteX16" fmla="*/ 1873250 w 3746500"/>
              <a:gd name="connsiteY16" fmla="*/ 0 h 319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6500" h="3194441">
                <a:moveTo>
                  <a:pt x="1873250" y="0"/>
                </a:moveTo>
                <a:cubicBezTo>
                  <a:pt x="2907818" y="0"/>
                  <a:pt x="3746500" y="838682"/>
                  <a:pt x="3746500" y="1873250"/>
                </a:cubicBezTo>
                <a:cubicBezTo>
                  <a:pt x="3746500" y="2325874"/>
                  <a:pt x="3585971" y="2741003"/>
                  <a:pt x="3318741" y="3064811"/>
                </a:cubicBezTo>
                <a:lnTo>
                  <a:pt x="3202196" y="3193044"/>
                </a:lnTo>
                <a:lnTo>
                  <a:pt x="3200006" y="3190634"/>
                </a:lnTo>
                <a:lnTo>
                  <a:pt x="3152393" y="3147361"/>
                </a:lnTo>
                <a:lnTo>
                  <a:pt x="3266533" y="3021775"/>
                </a:lnTo>
                <a:cubicBezTo>
                  <a:pt x="3524112" y="2709662"/>
                  <a:pt x="3678843" y="2309526"/>
                  <a:pt x="3678843" y="1873250"/>
                </a:cubicBezTo>
                <a:cubicBezTo>
                  <a:pt x="3678843" y="876049"/>
                  <a:pt x="2870451" y="67657"/>
                  <a:pt x="1873250" y="67657"/>
                </a:cubicBezTo>
                <a:cubicBezTo>
                  <a:pt x="876049" y="67657"/>
                  <a:pt x="67657" y="876049"/>
                  <a:pt x="67657" y="1873250"/>
                </a:cubicBezTo>
                <a:cubicBezTo>
                  <a:pt x="67657" y="2309526"/>
                  <a:pt x="222388" y="2709662"/>
                  <a:pt x="479967" y="3021775"/>
                </a:cubicBezTo>
                <a:lnTo>
                  <a:pt x="595256" y="3148625"/>
                </a:lnTo>
                <a:lnTo>
                  <a:pt x="549034" y="3190634"/>
                </a:lnTo>
                <a:lnTo>
                  <a:pt x="545575" y="3194441"/>
                </a:lnTo>
                <a:lnTo>
                  <a:pt x="427760" y="3064811"/>
                </a:lnTo>
                <a:cubicBezTo>
                  <a:pt x="160529" y="2741003"/>
                  <a:pt x="0" y="2325874"/>
                  <a:pt x="0" y="1873250"/>
                </a:cubicBezTo>
                <a:cubicBezTo>
                  <a:pt x="0" y="838682"/>
                  <a:pt x="838683" y="0"/>
                  <a:pt x="18732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Oval 44"/>
          <p:cNvSpPr/>
          <p:nvPr/>
        </p:nvSpPr>
        <p:spPr>
          <a:xfrm rot="10800000">
            <a:off x="48685537" y="14494314"/>
            <a:ext cx="569355" cy="58007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/>
          <p:cNvSpPr/>
          <p:nvPr/>
        </p:nvSpPr>
        <p:spPr>
          <a:xfrm rot="10800000">
            <a:off x="42797814" y="14227614"/>
            <a:ext cx="572643" cy="58007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74210FE-9269-E196-EEC6-345C4F43F743}"/>
              </a:ext>
            </a:extLst>
          </p:cNvPr>
          <p:cNvGrpSpPr/>
          <p:nvPr/>
        </p:nvGrpSpPr>
        <p:grpSpPr>
          <a:xfrm>
            <a:off x="36808075" y="8095193"/>
            <a:ext cx="6625500" cy="5334286"/>
            <a:chOff x="8761148" y="2205959"/>
            <a:chExt cx="1478898" cy="1182688"/>
          </a:xfrm>
        </p:grpSpPr>
        <p:sp>
          <p:nvSpPr>
            <p:cNvPr id="47" name="Teardrop 46"/>
            <p:cNvSpPr/>
            <p:nvPr/>
          </p:nvSpPr>
          <p:spPr>
            <a:xfrm rot="2700000">
              <a:off x="9997952" y="2679036"/>
              <a:ext cx="242095" cy="242093"/>
            </a:xfrm>
            <a:prstGeom prst="teardrop">
              <a:avLst>
                <a:gd name="adj" fmla="val 130503"/>
              </a:avLst>
            </a:prstGeom>
            <a:solidFill>
              <a:srgbClr val="70EA60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173207">
                <a:defRPr/>
              </a:pPr>
              <a:endParaRPr lang="en-US" sz="10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8761148" y="2205959"/>
              <a:ext cx="1404938" cy="1182688"/>
            </a:xfrm>
            <a:prstGeom prst="ellipse">
              <a:avLst/>
            </a:prstGeom>
            <a:solidFill>
              <a:srgbClr val="70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77032"/>
              <a:endParaRPr lang="ar-MA" sz="8300" b="1" dirty="0">
                <a:solidFill>
                  <a:prstClr val="white"/>
                </a:solidFill>
              </a:endParaRPr>
            </a:p>
            <a:p>
              <a:pPr algn="ctr" defTabSz="5077032"/>
              <a:r>
                <a:rPr lang="ar-MA" sz="8300" b="1" dirty="0">
                  <a:solidFill>
                    <a:prstClr val="white"/>
                  </a:solidFill>
                </a:rPr>
                <a:t>دائرة</a:t>
              </a:r>
            </a:p>
            <a:p>
              <a:pPr algn="ctr" defTabSz="5077032"/>
              <a:r>
                <a:rPr lang="ar-MA" sz="8300" b="1" dirty="0">
                  <a:solidFill>
                    <a:prstClr val="white"/>
                  </a:solidFill>
                </a:rPr>
                <a:t> تازة</a:t>
              </a:r>
              <a:endParaRPr lang="en-US" sz="8300" b="1" dirty="0">
                <a:solidFill>
                  <a:prstClr val="white"/>
                </a:solidFill>
              </a:endParaRPr>
            </a:p>
            <a:p>
              <a:pPr algn="ctr" defTabSz="3173207">
                <a:defRPr/>
              </a:pPr>
              <a:endParaRPr lang="en-US" sz="7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Oval 49"/>
          <p:cNvSpPr/>
          <p:nvPr/>
        </p:nvSpPr>
        <p:spPr>
          <a:xfrm rot="10800000">
            <a:off x="36521753" y="14164273"/>
            <a:ext cx="572643" cy="58007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reeform 50"/>
          <p:cNvSpPr/>
          <p:nvPr/>
        </p:nvSpPr>
        <p:spPr>
          <a:xfrm rot="10800000" flipV="1">
            <a:off x="23747127" y="6972573"/>
            <a:ext cx="8678540" cy="7494274"/>
          </a:xfrm>
          <a:custGeom>
            <a:avLst/>
            <a:gdLst>
              <a:gd name="connsiteX0" fmla="*/ 1873250 w 3746500"/>
              <a:gd name="connsiteY0" fmla="*/ 0 h 3194441"/>
              <a:gd name="connsiteX1" fmla="*/ 3746500 w 3746500"/>
              <a:gd name="connsiteY1" fmla="*/ 1873250 h 3194441"/>
              <a:gd name="connsiteX2" fmla="*/ 3318741 w 3746500"/>
              <a:gd name="connsiteY2" fmla="*/ 3064811 h 3194441"/>
              <a:gd name="connsiteX3" fmla="*/ 3202196 w 3746500"/>
              <a:gd name="connsiteY3" fmla="*/ 3193044 h 3194441"/>
              <a:gd name="connsiteX4" fmla="*/ 3200006 w 3746500"/>
              <a:gd name="connsiteY4" fmla="*/ 3190634 h 3194441"/>
              <a:gd name="connsiteX5" fmla="*/ 3152393 w 3746500"/>
              <a:gd name="connsiteY5" fmla="*/ 3147361 h 3194441"/>
              <a:gd name="connsiteX6" fmla="*/ 3266533 w 3746500"/>
              <a:gd name="connsiteY6" fmla="*/ 3021775 h 3194441"/>
              <a:gd name="connsiteX7" fmla="*/ 3678843 w 3746500"/>
              <a:gd name="connsiteY7" fmla="*/ 1873250 h 3194441"/>
              <a:gd name="connsiteX8" fmla="*/ 1873250 w 3746500"/>
              <a:gd name="connsiteY8" fmla="*/ 67657 h 3194441"/>
              <a:gd name="connsiteX9" fmla="*/ 67657 w 3746500"/>
              <a:gd name="connsiteY9" fmla="*/ 1873250 h 3194441"/>
              <a:gd name="connsiteX10" fmla="*/ 479967 w 3746500"/>
              <a:gd name="connsiteY10" fmla="*/ 3021775 h 3194441"/>
              <a:gd name="connsiteX11" fmla="*/ 595256 w 3746500"/>
              <a:gd name="connsiteY11" fmla="*/ 3148625 h 3194441"/>
              <a:gd name="connsiteX12" fmla="*/ 549034 w 3746500"/>
              <a:gd name="connsiteY12" fmla="*/ 3190634 h 3194441"/>
              <a:gd name="connsiteX13" fmla="*/ 545575 w 3746500"/>
              <a:gd name="connsiteY13" fmla="*/ 3194441 h 3194441"/>
              <a:gd name="connsiteX14" fmla="*/ 427760 w 3746500"/>
              <a:gd name="connsiteY14" fmla="*/ 3064811 h 3194441"/>
              <a:gd name="connsiteX15" fmla="*/ 0 w 3746500"/>
              <a:gd name="connsiteY15" fmla="*/ 1873250 h 3194441"/>
              <a:gd name="connsiteX16" fmla="*/ 1873250 w 3746500"/>
              <a:gd name="connsiteY16" fmla="*/ 0 h 319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6500" h="3194441">
                <a:moveTo>
                  <a:pt x="1873250" y="0"/>
                </a:moveTo>
                <a:cubicBezTo>
                  <a:pt x="2907818" y="0"/>
                  <a:pt x="3746500" y="838682"/>
                  <a:pt x="3746500" y="1873250"/>
                </a:cubicBezTo>
                <a:cubicBezTo>
                  <a:pt x="3746500" y="2325874"/>
                  <a:pt x="3585971" y="2741003"/>
                  <a:pt x="3318741" y="3064811"/>
                </a:cubicBezTo>
                <a:lnTo>
                  <a:pt x="3202196" y="3193044"/>
                </a:lnTo>
                <a:lnTo>
                  <a:pt x="3200006" y="3190634"/>
                </a:lnTo>
                <a:lnTo>
                  <a:pt x="3152393" y="3147361"/>
                </a:lnTo>
                <a:lnTo>
                  <a:pt x="3266533" y="3021775"/>
                </a:lnTo>
                <a:cubicBezTo>
                  <a:pt x="3524112" y="2709662"/>
                  <a:pt x="3678843" y="2309526"/>
                  <a:pt x="3678843" y="1873250"/>
                </a:cubicBezTo>
                <a:cubicBezTo>
                  <a:pt x="3678843" y="876049"/>
                  <a:pt x="2870451" y="67657"/>
                  <a:pt x="1873250" y="67657"/>
                </a:cubicBezTo>
                <a:cubicBezTo>
                  <a:pt x="876049" y="67657"/>
                  <a:pt x="67657" y="876049"/>
                  <a:pt x="67657" y="1873250"/>
                </a:cubicBezTo>
                <a:cubicBezTo>
                  <a:pt x="67657" y="2309526"/>
                  <a:pt x="222388" y="2709662"/>
                  <a:pt x="479967" y="3021775"/>
                </a:cubicBezTo>
                <a:lnTo>
                  <a:pt x="595256" y="3148625"/>
                </a:lnTo>
                <a:lnTo>
                  <a:pt x="549034" y="3190634"/>
                </a:lnTo>
                <a:lnTo>
                  <a:pt x="545575" y="3194441"/>
                </a:lnTo>
                <a:lnTo>
                  <a:pt x="427760" y="3064811"/>
                </a:lnTo>
                <a:cubicBezTo>
                  <a:pt x="160529" y="2741003"/>
                  <a:pt x="0" y="2325874"/>
                  <a:pt x="0" y="1873250"/>
                </a:cubicBezTo>
                <a:cubicBezTo>
                  <a:pt x="0" y="838682"/>
                  <a:pt x="838683" y="0"/>
                  <a:pt x="18732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02895B5-AC39-7EFF-7FB5-30C67349B824}"/>
              </a:ext>
            </a:extLst>
          </p:cNvPr>
          <p:cNvGrpSpPr/>
          <p:nvPr/>
        </p:nvGrpSpPr>
        <p:grpSpPr>
          <a:xfrm>
            <a:off x="30412858" y="15569182"/>
            <a:ext cx="7165500" cy="5824619"/>
            <a:chOff x="7268733" y="3820779"/>
            <a:chExt cx="1728199" cy="1386814"/>
          </a:xfrm>
        </p:grpSpPr>
        <p:sp>
          <p:nvSpPr>
            <p:cNvPr id="52" name="Teardrop 51"/>
            <p:cNvSpPr/>
            <p:nvPr/>
          </p:nvSpPr>
          <p:spPr>
            <a:xfrm rot="8100000">
              <a:off x="8017468" y="4965500"/>
              <a:ext cx="242095" cy="242093"/>
            </a:xfrm>
            <a:prstGeom prst="teardrop">
              <a:avLst>
                <a:gd name="adj" fmla="val 130503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173207">
                <a:defRPr/>
              </a:pPr>
              <a:endParaRPr lang="en-US" sz="10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268733" y="3820779"/>
              <a:ext cx="1728199" cy="12165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77032">
                <a:lnSpc>
                  <a:spcPct val="150000"/>
                </a:lnSpc>
              </a:pPr>
              <a:r>
                <a:rPr lang="ar-MA" sz="8300" b="1" dirty="0">
                  <a:solidFill>
                    <a:srgbClr val="FFFFFF"/>
                  </a:solidFill>
                </a:rPr>
                <a:t>باشوية ودائرة أكنول</a:t>
              </a:r>
              <a:endParaRPr lang="en-US" sz="83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5" name="Freeform 54"/>
          <p:cNvSpPr/>
          <p:nvPr/>
        </p:nvSpPr>
        <p:spPr>
          <a:xfrm rot="10800000">
            <a:off x="29577609" y="14654344"/>
            <a:ext cx="8678540" cy="7494274"/>
          </a:xfrm>
          <a:custGeom>
            <a:avLst/>
            <a:gdLst>
              <a:gd name="connsiteX0" fmla="*/ 1873250 w 3746500"/>
              <a:gd name="connsiteY0" fmla="*/ 0 h 3194441"/>
              <a:gd name="connsiteX1" fmla="*/ 3746500 w 3746500"/>
              <a:gd name="connsiteY1" fmla="*/ 1873250 h 3194441"/>
              <a:gd name="connsiteX2" fmla="*/ 3318741 w 3746500"/>
              <a:gd name="connsiteY2" fmla="*/ 3064811 h 3194441"/>
              <a:gd name="connsiteX3" fmla="*/ 3202196 w 3746500"/>
              <a:gd name="connsiteY3" fmla="*/ 3193044 h 3194441"/>
              <a:gd name="connsiteX4" fmla="*/ 3200006 w 3746500"/>
              <a:gd name="connsiteY4" fmla="*/ 3190634 h 3194441"/>
              <a:gd name="connsiteX5" fmla="*/ 3152393 w 3746500"/>
              <a:gd name="connsiteY5" fmla="*/ 3147361 h 3194441"/>
              <a:gd name="connsiteX6" fmla="*/ 3266533 w 3746500"/>
              <a:gd name="connsiteY6" fmla="*/ 3021775 h 3194441"/>
              <a:gd name="connsiteX7" fmla="*/ 3678843 w 3746500"/>
              <a:gd name="connsiteY7" fmla="*/ 1873250 h 3194441"/>
              <a:gd name="connsiteX8" fmla="*/ 1873250 w 3746500"/>
              <a:gd name="connsiteY8" fmla="*/ 67657 h 3194441"/>
              <a:gd name="connsiteX9" fmla="*/ 67657 w 3746500"/>
              <a:gd name="connsiteY9" fmla="*/ 1873250 h 3194441"/>
              <a:gd name="connsiteX10" fmla="*/ 479967 w 3746500"/>
              <a:gd name="connsiteY10" fmla="*/ 3021775 h 3194441"/>
              <a:gd name="connsiteX11" fmla="*/ 595256 w 3746500"/>
              <a:gd name="connsiteY11" fmla="*/ 3148625 h 3194441"/>
              <a:gd name="connsiteX12" fmla="*/ 549034 w 3746500"/>
              <a:gd name="connsiteY12" fmla="*/ 3190634 h 3194441"/>
              <a:gd name="connsiteX13" fmla="*/ 545575 w 3746500"/>
              <a:gd name="connsiteY13" fmla="*/ 3194441 h 3194441"/>
              <a:gd name="connsiteX14" fmla="*/ 427760 w 3746500"/>
              <a:gd name="connsiteY14" fmla="*/ 3064811 h 3194441"/>
              <a:gd name="connsiteX15" fmla="*/ 0 w 3746500"/>
              <a:gd name="connsiteY15" fmla="*/ 1873250 h 3194441"/>
              <a:gd name="connsiteX16" fmla="*/ 1873250 w 3746500"/>
              <a:gd name="connsiteY16" fmla="*/ 0 h 319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6500" h="3194441">
                <a:moveTo>
                  <a:pt x="1873250" y="0"/>
                </a:moveTo>
                <a:cubicBezTo>
                  <a:pt x="2907818" y="0"/>
                  <a:pt x="3746500" y="838682"/>
                  <a:pt x="3746500" y="1873250"/>
                </a:cubicBezTo>
                <a:cubicBezTo>
                  <a:pt x="3746500" y="2325874"/>
                  <a:pt x="3585971" y="2741003"/>
                  <a:pt x="3318741" y="3064811"/>
                </a:cubicBezTo>
                <a:lnTo>
                  <a:pt x="3202196" y="3193044"/>
                </a:lnTo>
                <a:lnTo>
                  <a:pt x="3200006" y="3190634"/>
                </a:lnTo>
                <a:lnTo>
                  <a:pt x="3152393" y="3147361"/>
                </a:lnTo>
                <a:lnTo>
                  <a:pt x="3266533" y="3021775"/>
                </a:lnTo>
                <a:cubicBezTo>
                  <a:pt x="3524112" y="2709662"/>
                  <a:pt x="3678843" y="2309526"/>
                  <a:pt x="3678843" y="1873250"/>
                </a:cubicBezTo>
                <a:cubicBezTo>
                  <a:pt x="3678843" y="876049"/>
                  <a:pt x="2870451" y="67657"/>
                  <a:pt x="1873250" y="67657"/>
                </a:cubicBezTo>
                <a:cubicBezTo>
                  <a:pt x="876049" y="67657"/>
                  <a:pt x="67657" y="876049"/>
                  <a:pt x="67657" y="1873250"/>
                </a:cubicBezTo>
                <a:cubicBezTo>
                  <a:pt x="67657" y="2309526"/>
                  <a:pt x="222388" y="2709662"/>
                  <a:pt x="479967" y="3021775"/>
                </a:cubicBezTo>
                <a:lnTo>
                  <a:pt x="595256" y="3148625"/>
                </a:lnTo>
                <a:lnTo>
                  <a:pt x="549034" y="3190634"/>
                </a:lnTo>
                <a:lnTo>
                  <a:pt x="545575" y="3194441"/>
                </a:lnTo>
                <a:lnTo>
                  <a:pt x="427760" y="3064811"/>
                </a:lnTo>
                <a:cubicBezTo>
                  <a:pt x="160529" y="2741003"/>
                  <a:pt x="0" y="2325874"/>
                  <a:pt x="0" y="1873250"/>
                </a:cubicBezTo>
                <a:cubicBezTo>
                  <a:pt x="0" y="838682"/>
                  <a:pt x="838683" y="0"/>
                  <a:pt x="1873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Oval 55"/>
          <p:cNvSpPr/>
          <p:nvPr/>
        </p:nvSpPr>
        <p:spPr>
          <a:xfrm rot="10800000">
            <a:off x="30805178" y="14227614"/>
            <a:ext cx="569355" cy="58007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45001A7-2AB3-E708-5BC8-A35D01371147}"/>
              </a:ext>
            </a:extLst>
          </p:cNvPr>
          <p:cNvGrpSpPr/>
          <p:nvPr/>
        </p:nvGrpSpPr>
        <p:grpSpPr>
          <a:xfrm>
            <a:off x="24536703" y="8074905"/>
            <a:ext cx="6657152" cy="4967285"/>
            <a:chOff x="6046149" y="2173955"/>
            <a:chExt cx="1512492" cy="1182687"/>
          </a:xfrm>
        </p:grpSpPr>
        <p:sp>
          <p:nvSpPr>
            <p:cNvPr id="57" name="Teardrop 56"/>
            <p:cNvSpPr/>
            <p:nvPr/>
          </p:nvSpPr>
          <p:spPr>
            <a:xfrm rot="13500000">
              <a:off x="6046148" y="2673478"/>
              <a:ext cx="242095" cy="242093"/>
            </a:xfrm>
            <a:prstGeom prst="teardrop">
              <a:avLst>
                <a:gd name="adj" fmla="val 130503"/>
              </a:avLst>
            </a:prstGeom>
            <a:solidFill>
              <a:schemeClr val="accent4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173207">
                <a:defRPr/>
              </a:pPr>
              <a:endParaRPr lang="en-US" sz="10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165080" y="2173955"/>
              <a:ext cx="1393561" cy="11826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173207">
                <a:defRPr/>
              </a:pPr>
              <a:endParaRPr lang="ar-MA" sz="8300" b="1" dirty="0">
                <a:solidFill>
                  <a:prstClr val="white"/>
                </a:solidFill>
              </a:endParaRPr>
            </a:p>
            <a:p>
              <a:pPr algn="ctr" defTabSz="3173207">
                <a:defRPr/>
              </a:pPr>
              <a:r>
                <a:rPr lang="ar-MA" sz="8300" b="1" dirty="0">
                  <a:solidFill>
                    <a:prstClr val="white"/>
                  </a:solidFill>
                </a:rPr>
                <a:t>باشوية </a:t>
              </a:r>
            </a:p>
            <a:p>
              <a:pPr algn="ctr" defTabSz="3173207">
                <a:defRPr/>
              </a:pPr>
              <a:r>
                <a:rPr lang="ar-MA" sz="8300" b="1" dirty="0">
                  <a:solidFill>
                    <a:prstClr val="white"/>
                  </a:solidFill>
                </a:rPr>
                <a:t>و دائرة تاهلة</a:t>
              </a:r>
              <a:endParaRPr lang="en-US" sz="8300" b="1" dirty="0">
                <a:solidFill>
                  <a:prstClr val="white"/>
                </a:solidFill>
              </a:endParaRPr>
            </a:p>
            <a:p>
              <a:pPr algn="ctr" defTabSz="3173207">
                <a:defRPr/>
              </a:pPr>
              <a:endParaRPr lang="en-US" sz="79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60" name="Oval 59"/>
          <p:cNvSpPr/>
          <p:nvPr/>
        </p:nvSpPr>
        <p:spPr>
          <a:xfrm rot="10800000">
            <a:off x="24525819" y="14164273"/>
            <a:ext cx="572643" cy="58007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ardrop 60"/>
          <p:cNvSpPr/>
          <p:nvPr/>
        </p:nvSpPr>
        <p:spPr>
          <a:xfrm rot="9743496">
            <a:off x="20705724" y="19855439"/>
            <a:ext cx="1007068" cy="1016791"/>
          </a:xfrm>
          <a:prstGeom prst="teardrop">
            <a:avLst>
              <a:gd name="adj" fmla="val 130503"/>
            </a:avLst>
          </a:prstGeom>
          <a:solidFill>
            <a:schemeClr val="accent5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8759211" y="14960826"/>
            <a:ext cx="6246440" cy="54535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5077032">
              <a:lnSpc>
                <a:spcPct val="150000"/>
              </a:lnSpc>
            </a:pPr>
            <a:r>
              <a:rPr lang="ar-MA" sz="8300" b="1" dirty="0">
                <a:solidFill>
                  <a:srgbClr val="FFFFFF"/>
                </a:solidFill>
              </a:rPr>
              <a:t>دائرة تيناست</a:t>
            </a:r>
            <a:endParaRPr lang="en-US" sz="8300" b="1" dirty="0">
              <a:solidFill>
                <a:srgbClr val="FFFFFF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 rot="10800000">
            <a:off x="17627748" y="14654344"/>
            <a:ext cx="8675248" cy="7494274"/>
          </a:xfrm>
          <a:custGeom>
            <a:avLst/>
            <a:gdLst>
              <a:gd name="connsiteX0" fmla="*/ 1873250 w 3746500"/>
              <a:gd name="connsiteY0" fmla="*/ 0 h 3194441"/>
              <a:gd name="connsiteX1" fmla="*/ 3746500 w 3746500"/>
              <a:gd name="connsiteY1" fmla="*/ 1873250 h 3194441"/>
              <a:gd name="connsiteX2" fmla="*/ 3318741 w 3746500"/>
              <a:gd name="connsiteY2" fmla="*/ 3064811 h 3194441"/>
              <a:gd name="connsiteX3" fmla="*/ 3202196 w 3746500"/>
              <a:gd name="connsiteY3" fmla="*/ 3193044 h 3194441"/>
              <a:gd name="connsiteX4" fmla="*/ 3200006 w 3746500"/>
              <a:gd name="connsiteY4" fmla="*/ 3190634 h 3194441"/>
              <a:gd name="connsiteX5" fmla="*/ 3152393 w 3746500"/>
              <a:gd name="connsiteY5" fmla="*/ 3147361 h 3194441"/>
              <a:gd name="connsiteX6" fmla="*/ 3266533 w 3746500"/>
              <a:gd name="connsiteY6" fmla="*/ 3021775 h 3194441"/>
              <a:gd name="connsiteX7" fmla="*/ 3678843 w 3746500"/>
              <a:gd name="connsiteY7" fmla="*/ 1873250 h 3194441"/>
              <a:gd name="connsiteX8" fmla="*/ 1873250 w 3746500"/>
              <a:gd name="connsiteY8" fmla="*/ 67657 h 3194441"/>
              <a:gd name="connsiteX9" fmla="*/ 67657 w 3746500"/>
              <a:gd name="connsiteY9" fmla="*/ 1873250 h 3194441"/>
              <a:gd name="connsiteX10" fmla="*/ 479967 w 3746500"/>
              <a:gd name="connsiteY10" fmla="*/ 3021775 h 3194441"/>
              <a:gd name="connsiteX11" fmla="*/ 595256 w 3746500"/>
              <a:gd name="connsiteY11" fmla="*/ 3148625 h 3194441"/>
              <a:gd name="connsiteX12" fmla="*/ 549034 w 3746500"/>
              <a:gd name="connsiteY12" fmla="*/ 3190634 h 3194441"/>
              <a:gd name="connsiteX13" fmla="*/ 545575 w 3746500"/>
              <a:gd name="connsiteY13" fmla="*/ 3194441 h 3194441"/>
              <a:gd name="connsiteX14" fmla="*/ 427760 w 3746500"/>
              <a:gd name="connsiteY14" fmla="*/ 3064811 h 3194441"/>
              <a:gd name="connsiteX15" fmla="*/ 0 w 3746500"/>
              <a:gd name="connsiteY15" fmla="*/ 1873250 h 3194441"/>
              <a:gd name="connsiteX16" fmla="*/ 1873250 w 3746500"/>
              <a:gd name="connsiteY16" fmla="*/ 0 h 319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46500" h="3194441">
                <a:moveTo>
                  <a:pt x="1873250" y="0"/>
                </a:moveTo>
                <a:cubicBezTo>
                  <a:pt x="2907818" y="0"/>
                  <a:pt x="3746500" y="838682"/>
                  <a:pt x="3746500" y="1873250"/>
                </a:cubicBezTo>
                <a:cubicBezTo>
                  <a:pt x="3746500" y="2325874"/>
                  <a:pt x="3585971" y="2741003"/>
                  <a:pt x="3318741" y="3064811"/>
                </a:cubicBezTo>
                <a:lnTo>
                  <a:pt x="3202196" y="3193044"/>
                </a:lnTo>
                <a:lnTo>
                  <a:pt x="3200006" y="3190634"/>
                </a:lnTo>
                <a:lnTo>
                  <a:pt x="3152393" y="3147361"/>
                </a:lnTo>
                <a:lnTo>
                  <a:pt x="3266533" y="3021775"/>
                </a:lnTo>
                <a:cubicBezTo>
                  <a:pt x="3524112" y="2709662"/>
                  <a:pt x="3678843" y="2309526"/>
                  <a:pt x="3678843" y="1873250"/>
                </a:cubicBezTo>
                <a:cubicBezTo>
                  <a:pt x="3678843" y="876049"/>
                  <a:pt x="2870451" y="67657"/>
                  <a:pt x="1873250" y="67657"/>
                </a:cubicBezTo>
                <a:cubicBezTo>
                  <a:pt x="876049" y="67657"/>
                  <a:pt x="67657" y="876049"/>
                  <a:pt x="67657" y="1873250"/>
                </a:cubicBezTo>
                <a:cubicBezTo>
                  <a:pt x="67657" y="2309526"/>
                  <a:pt x="222388" y="2709662"/>
                  <a:pt x="479967" y="3021775"/>
                </a:cubicBezTo>
                <a:lnTo>
                  <a:pt x="595256" y="3148625"/>
                </a:lnTo>
                <a:lnTo>
                  <a:pt x="549034" y="3190634"/>
                </a:lnTo>
                <a:lnTo>
                  <a:pt x="545575" y="3194441"/>
                </a:lnTo>
                <a:lnTo>
                  <a:pt x="427760" y="3064811"/>
                </a:lnTo>
                <a:cubicBezTo>
                  <a:pt x="160529" y="2741003"/>
                  <a:pt x="0" y="2325874"/>
                  <a:pt x="0" y="1873250"/>
                </a:cubicBezTo>
                <a:cubicBezTo>
                  <a:pt x="0" y="838682"/>
                  <a:pt x="838683" y="0"/>
                  <a:pt x="18732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Oval 64"/>
          <p:cNvSpPr/>
          <p:nvPr/>
        </p:nvSpPr>
        <p:spPr>
          <a:xfrm rot="10800000">
            <a:off x="18852027" y="14227614"/>
            <a:ext cx="572643" cy="58007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0785" tIns="190393" rIns="380785" bIns="190393" anchor="ctr"/>
          <a:lstStyle/>
          <a:p>
            <a:pPr algn="ctr" defTabSz="3173207">
              <a:defRPr/>
            </a:pPr>
            <a:endParaRPr lang="en-US" sz="10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1" y="388246"/>
            <a:ext cx="46262809" cy="2774146"/>
          </a:xfrm>
        </p:spPr>
        <p:txBody>
          <a:bodyPr/>
          <a:lstStyle/>
          <a:p>
            <a:r>
              <a:rPr lang="ar-MA" sz="11700" dirty="0">
                <a:solidFill>
                  <a:schemeClr val="tx1"/>
                </a:solidFill>
              </a:rPr>
              <a:t>حملات تحسيسية بالبرنامج الثالث للمبادرة الوطنية للتنمية البشرية</a:t>
            </a:r>
            <a:endParaRPr lang="en-US" sz="117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9917803" y="22763149"/>
            <a:ext cx="30334285" cy="27007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5077032">
              <a:lnSpc>
                <a:spcPct val="150000"/>
              </a:lnSpc>
            </a:pPr>
            <a:r>
              <a:rPr lang="ar-MA" sz="11700" b="1" dirty="0">
                <a:solidFill>
                  <a:srgbClr val="7F7F7F"/>
                </a:solidFill>
              </a:rPr>
              <a:t>ما يفوق عن 540 شاب و شابة</a:t>
            </a:r>
            <a:endParaRPr lang="en-US" sz="11700" b="1" dirty="0">
              <a:solidFill>
                <a:srgbClr val="7F7F7F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93112D-B7A4-9926-7EA3-A05060A84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5613" y="3408149"/>
            <a:ext cx="46262809" cy="2182589"/>
          </a:xfrm>
        </p:spPr>
        <p:txBody>
          <a:bodyPr/>
          <a:lstStyle/>
          <a:p>
            <a:r>
              <a:rPr lang="ar-MA" sz="10000" b="1" dirty="0">
                <a:solidFill>
                  <a:srgbClr val="E34857"/>
                </a:solidFill>
              </a:rPr>
              <a:t>16 حملة تحسيسية</a:t>
            </a:r>
            <a:endParaRPr lang="fr-FR" sz="10000" b="1" dirty="0">
              <a:solidFill>
                <a:srgbClr val="E34857"/>
              </a:solidFill>
            </a:endParaRPr>
          </a:p>
        </p:txBody>
      </p:sp>
      <p:pic>
        <p:nvPicPr>
          <p:cNvPr id="4098" name="Picture 2" descr="Sensibilisation &amp; communication – CIRÉ as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744" y="57075"/>
            <a:ext cx="10256558" cy="57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7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32851"/>
              </p:ext>
            </p:extLst>
          </p:nvPr>
        </p:nvGraphicFramePr>
        <p:xfrm>
          <a:off x="2110581" y="7086600"/>
          <a:ext cx="45720000" cy="1178770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656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88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</a:t>
                      </a:r>
                      <a:r>
                        <a:rPr lang="ar-MA" sz="5900" u="none" strike="noStrike" kern="1200" baseline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المستفيدين</a:t>
                      </a:r>
                      <a:endParaRPr lang="fr-FR" sz="5900" u="none" strike="noStrike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المشاريع والعمليات</a:t>
                      </a:r>
                      <a:endParaRPr lang="fr-FR" sz="5900" u="none" strike="noStrike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التكلفة الإجمالية</a:t>
                      </a:r>
                      <a:endParaRPr lang="fr-FR" sz="5900" u="none" strike="noStrike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المحاور</a:t>
                      </a:r>
                      <a:endParaRPr lang="fr-FR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9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9 278 255,00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2944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برنامج تدارك الخصاص على مستوى البنيات التحتية والخدمات الأساسية الاجتماعية</a:t>
                      </a:r>
                      <a:r>
                        <a:rPr lang="fr-FR" sz="5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9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fr-FR" sz="5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44 555 200,00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2944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برنامج مواكبة الأشخاص في وضعية هشاشة</a:t>
                      </a:r>
                      <a:endParaRPr lang="fr-FR" sz="59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fr-FR" sz="59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140 389,00</a:t>
                      </a:r>
                      <a:endParaRPr lang="fr-FR" sz="5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برنامج تحسين الدخل والإدماج الاقتصادي للشباب</a:t>
                      </a:r>
                      <a:endParaRPr lang="fr-FR" sz="59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292 861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  <a:endParaRPr lang="fr-FR" sz="5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211 742 619,00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برنامج الدفع بالرأسمال البشري للأجيال الصاعدة</a:t>
                      </a:r>
                      <a:endParaRPr lang="fr-FR" sz="59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7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302 614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565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296 716 463,00(*)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6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7268616" cy="163068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حصيلة برامج المبادرة الوطنية للتنمية البشرية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293181" y="19812000"/>
            <a:ext cx="32613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تبلغ مساهمة المبادرة الوطنية للتنمية البشرية من التكلفة الإجمالية 288 مليون درهم.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ffet de levier, qu'est ce que c'est ? Avantages et inconvénients 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959" y="304800"/>
            <a:ext cx="9042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9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5797114" y="9157157"/>
            <a:ext cx="31278284" cy="1282243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sz="6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محور التربية</a:t>
            </a:r>
            <a:endParaRPr lang="fr-FR" sz="6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7268616" cy="163068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برنامج تدارك الخصاص على مستوى البنيات التحتية والخدمات الأساسية الاجتماعية</a:t>
            </a:r>
            <a:r>
              <a:rPr lang="fr-FR" sz="77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085437"/>
              </p:ext>
            </p:extLst>
          </p:nvPr>
        </p:nvGraphicFramePr>
        <p:xfrm>
          <a:off x="2262981" y="11116943"/>
          <a:ext cx="46024800" cy="351345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04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0400">
                  <a:extLst>
                    <a:ext uri="{9D8B030D-6E8A-4147-A177-3AD203B41FA5}">
                      <a16:colId xmlns:a16="http://schemas.microsoft.com/office/drawing/2014/main" val="3639011945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285"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عدد</a:t>
                      </a:r>
                      <a:r>
                        <a:rPr lang="ar-MA" sz="6700" baseline="0" dirty="0"/>
                        <a:t> المستفيدين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الجماعات المستفيدة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المشروع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6341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lang="ar-MA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الطايفة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، </a:t>
                      </a: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تيناست</a:t>
                      </a:r>
                      <a:endParaRPr lang="ar-MA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800 000,00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اقتناء حافلتين للنقل المدرسي 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5790297" y="15405557"/>
            <a:ext cx="31278284" cy="1282243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sz="6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محور الماء الصالح للشرب</a:t>
            </a:r>
            <a:endParaRPr lang="fr-FR" sz="6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917712"/>
              </p:ext>
            </p:extLst>
          </p:nvPr>
        </p:nvGraphicFramePr>
        <p:xfrm>
          <a:off x="2262981" y="18036347"/>
          <a:ext cx="45720000" cy="351345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2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03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9285"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عدد</a:t>
                      </a:r>
                      <a:r>
                        <a:rPr lang="ar-MA" sz="6700" baseline="0" dirty="0"/>
                        <a:t> المستفيدين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المشاريع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63417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6 602</a:t>
                      </a:r>
                      <a:endParaRPr lang="ar-MA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8 478 255,00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التزويد بالماء الصالح للشرب بإقليم تازة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71107"/>
              </p:ext>
            </p:extLst>
          </p:nvPr>
        </p:nvGraphicFramePr>
        <p:xfrm>
          <a:off x="5158581" y="4572000"/>
          <a:ext cx="40538400" cy="3657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58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المشاريع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المستفيدين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الاستثمار</a:t>
                      </a:r>
                      <a:r>
                        <a:rPr lang="ar-MA" sz="60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المالي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برنامج تدارك الخصاص على مستوى البنيات التحتية والخدمات الأساسية الاجتماعية</a:t>
                      </a:r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9 278 255,00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60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20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8" y="960120"/>
            <a:ext cx="34940578" cy="192024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06" tIns="147203" rIns="294406" bIns="147203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900" b="1" dirty="0">
                <a:solidFill>
                  <a:schemeClr val="accent3">
                    <a:lumMod val="75000"/>
                  </a:schemeClr>
                </a:solidFill>
              </a:rPr>
              <a:t>برنامج مواكبة الأشخاص في وضعية هشاشة برسم 2019-2023 </a:t>
            </a:r>
            <a:endParaRPr lang="fr-FR" sz="7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256477"/>
              </p:ext>
            </p:extLst>
          </p:nvPr>
        </p:nvGraphicFramePr>
        <p:xfrm>
          <a:off x="5234781" y="8362950"/>
          <a:ext cx="40462200" cy="176212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24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39">
                  <a:extLst>
                    <a:ext uri="{9D8B030D-6E8A-4147-A177-3AD203B41FA5}">
                      <a16:colId xmlns:a16="http://schemas.microsoft.com/office/drawing/2014/main" val="3639011945"/>
                    </a:ext>
                  </a:extLst>
                </a:gridCol>
                <a:gridCol w="549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0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7961">
                <a:tc>
                  <a:txBody>
                    <a:bodyPr/>
                    <a:lstStyle/>
                    <a:p>
                      <a:pPr algn="ctr" rtl="1"/>
                      <a:r>
                        <a:rPr lang="ar-MA" sz="6600" dirty="0"/>
                        <a:t>عدد</a:t>
                      </a:r>
                      <a:r>
                        <a:rPr lang="ar-MA" sz="6600" baseline="0" dirty="0"/>
                        <a:t> المستفيدين</a:t>
                      </a:r>
                      <a:endParaRPr lang="fr-FR" sz="66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600" dirty="0"/>
                        <a:t>الجماعات</a:t>
                      </a:r>
                      <a:r>
                        <a:rPr lang="ar-MA" sz="6600" baseline="0" dirty="0"/>
                        <a:t> </a:t>
                      </a:r>
                      <a:r>
                        <a:rPr lang="ar-MA" sz="6600" dirty="0"/>
                        <a:t>المستفيدة</a:t>
                      </a:r>
                      <a:endParaRPr lang="fr-FR" sz="66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600" dirty="0"/>
                        <a:t>الكلفة الإجمالية</a:t>
                      </a:r>
                      <a:endParaRPr lang="fr-FR" sz="66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600" dirty="0"/>
                        <a:t>المشروع</a:t>
                      </a:r>
                      <a:endParaRPr lang="fr-FR" sz="66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17192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دائرة 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اقتناء سيارة الإسعاف لفائدة الأشخاص في وضعية صعبة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92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دعم وانشاء المقاولة الصغرى وانشاء الأنشطة المدرة للدخل لفائدة السجناء السابقين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889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إقليم 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بناء جناح الأشخاص المصابين بمرض القصور الكلوي وتجهيز مركز القصور الكلوي بمستشفى ابن باجة بتازة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92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fr-FR" sz="59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تاهلة</a:t>
                      </a:r>
                      <a:endParaRPr lang="ar-MA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بناء وتجهيز مركز الأشخاص ذوي الاحتياجات الخاصة </a:t>
                      </a: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بتاهلة</a:t>
                      </a: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مع اقتناء حافلتين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644792122"/>
                  </a:ext>
                </a:extLst>
              </a:tr>
              <a:tr h="117192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fr-FR" sz="59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1 015 200,00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اقتناء حافلتين لفائدة الأطفال في وضعية إعاقة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846064666"/>
                  </a:ext>
                </a:extLst>
              </a:tr>
              <a:tr h="12535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3 180 000,00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وتوسعة مركز تكوين وتأهيل المرأة في وضعية صعبة بتازة مع إنجاز الدراسات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68639216"/>
                  </a:ext>
                </a:extLst>
              </a:tr>
              <a:tr h="12535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fr-FR" sz="59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وتوسيع مركز التضامن للأطفال ذوي الاحتياجات الخاصة بتازة مع إنجاز الدراسات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85075089"/>
                  </a:ext>
                </a:extLst>
              </a:tr>
              <a:tr h="12535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1 002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إقليم 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دعم مالي للجمعيات العاملة في مجال مواكبة الأشخاص في وضعية هشاشة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3949413443"/>
                  </a:ext>
                </a:extLst>
              </a:tr>
              <a:tr h="12535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ar-MA" sz="59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واد أمليل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1 350 000,00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وتجهيز مركز الإسعاف الاجتماعي بواد أمليل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ar-MA" sz="59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التهيئة الخارجية لمركز استقبال الأشخاص المصابين بالأمراض المنقولة جنسيا</a:t>
                      </a: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مع التهيئة الخارجية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35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إقليم 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2 250 000,00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اقتناء</a:t>
                      </a: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سيارات لنقل مرضى القصور الكلوي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9" y="26263007"/>
            <a:ext cx="13585518" cy="2401132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39700"/>
              </p:ext>
            </p:extLst>
          </p:nvPr>
        </p:nvGraphicFramePr>
        <p:xfrm>
          <a:off x="5158581" y="3733800"/>
          <a:ext cx="40538400" cy="3657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58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المشاريع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المستفيدين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الاستثمار</a:t>
                      </a:r>
                      <a:r>
                        <a:rPr lang="ar-MA" sz="60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المالي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برنامج مواكبة الأشخاص في وضعية هشاشة</a:t>
                      </a:r>
                      <a:endParaRPr lang="fr-FR" sz="60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fr-FR" sz="60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44 555 200,00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60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25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939381" y="3251497"/>
            <a:ext cx="33687213" cy="192024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06" tIns="147203" rIns="294406" bIns="147203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900" b="1" dirty="0">
                <a:solidFill>
                  <a:schemeClr val="accent3">
                    <a:lumMod val="75000"/>
                  </a:schemeClr>
                </a:solidFill>
              </a:rPr>
              <a:t>برنامج مواكبة الأشخاص في وضعية هشاشة برسم 2019-2023</a:t>
            </a:r>
            <a:endParaRPr lang="fr-FR" sz="7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713529"/>
              </p:ext>
            </p:extLst>
          </p:nvPr>
        </p:nvGraphicFramePr>
        <p:xfrm>
          <a:off x="5082381" y="10972801"/>
          <a:ext cx="41071800" cy="1082039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19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2941">
                  <a:extLst>
                    <a:ext uri="{9D8B030D-6E8A-4147-A177-3AD203B41FA5}">
                      <a16:colId xmlns:a16="http://schemas.microsoft.com/office/drawing/2014/main" val="3639011945"/>
                    </a:ext>
                  </a:extLst>
                </a:gridCol>
                <a:gridCol w="7213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1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2314"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عدد</a:t>
                      </a:r>
                      <a:r>
                        <a:rPr lang="ar-MA" sz="6700" baseline="0" dirty="0"/>
                        <a:t> المستفيدين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الجماعات المستفيدة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المشروع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554607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6 360 000,00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إعادة بناء وتجهيز مركز الامل لفائدة الاشخاص ذوي الاحتياجات الخاصة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607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وتجهيز دار المسنين بتازة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846064666"/>
                  </a:ext>
                </a:extLst>
              </a:tr>
              <a:tr h="1554607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وتجهيز مركز عصبة برايل تازة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3690661121"/>
                  </a:ext>
                </a:extLst>
              </a:tr>
              <a:tr h="2227132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إقليم 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وتجهيز مركز الرحمة لفائدة الأطفال </a:t>
                      </a: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المتخلى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عنهم بالمستشفى الاستشفائي الإقليمي ابن باجة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393274902"/>
                  </a:ext>
                </a:extLst>
              </a:tr>
              <a:tr h="2227132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1 300 000,00</a:t>
                      </a:r>
                    </a:p>
                  </a:txBody>
                  <a:tcPr marL="52657" marR="52657" marT="4000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مركز المنظمة العلوية للمكفوفين بتازة العليا </a:t>
                      </a:r>
                    </a:p>
                  </a:txBody>
                  <a:tcPr marL="52657" marR="52657" marT="4000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9" y="26263007"/>
            <a:ext cx="13585518" cy="2401132"/>
          </a:xfrm>
          <a:prstGeom prst="rect">
            <a:avLst/>
          </a:prstGeom>
        </p:spPr>
      </p:pic>
      <p:pic>
        <p:nvPicPr>
          <p:cNvPr id="8194" name="Picture 2" descr="La nouvelle obligation de CEE précarité énergétique est désormais en vigu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981" y="0"/>
            <a:ext cx="12473782" cy="65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4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4940578" cy="147828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برنامج الدفع بالرأسمال البشري للأجيال الصاعدة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rtl="1"/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graphicFrame>
        <p:nvGraphicFramePr>
          <p:cNvPr id="21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699588"/>
              </p:ext>
            </p:extLst>
          </p:nvPr>
        </p:nvGraphicFramePr>
        <p:xfrm>
          <a:off x="2262981" y="3886200"/>
          <a:ext cx="45720000" cy="6705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656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0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5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76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92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</a:t>
                      </a:r>
                      <a:r>
                        <a:rPr lang="ar-MA" sz="5900" u="none" strike="noStrike" kern="1200" baseline="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المستفيدين</a:t>
                      </a:r>
                      <a:endParaRPr lang="fr-FR" sz="5900" u="none" strike="noStrike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المشاريع والعمليات</a:t>
                      </a:r>
                      <a:endParaRPr lang="fr-FR" sz="5900" u="none" strike="noStrike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التكلفة الإجمالية</a:t>
                      </a:r>
                      <a:endParaRPr lang="fr-FR" sz="5900" u="none" strike="noStrike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المحاور</a:t>
                      </a:r>
                      <a:endParaRPr lang="fr-FR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136 666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10 194 423,00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محور صحة الأم والطفل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3 790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69 408 533,00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5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محور تعميم التعليم الأولي</a:t>
                      </a:r>
                      <a:endParaRPr lang="fr-FR" sz="59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98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292 861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fr-FR" sz="5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124 529 663,00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محور دعم </a:t>
                      </a:r>
                      <a:r>
                        <a:rPr lang="ar-MA" sz="59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التمدرس</a:t>
                      </a:r>
                      <a:r>
                        <a:rPr lang="ar-MA" sz="5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ومحاربة الهدر المدرسي</a:t>
                      </a:r>
                      <a:endParaRPr lang="fr-FR" sz="59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98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148 011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6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  <a:endParaRPr lang="fr-FR" sz="66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186 242 619,00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برنامج الدفع بالرأسمال البشري للأجيال الصاعدة</a:t>
                      </a:r>
                      <a:endParaRPr lang="fr-FR" sz="66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4194438219"/>
              </p:ext>
            </p:extLst>
          </p:nvPr>
        </p:nvGraphicFramePr>
        <p:xfrm>
          <a:off x="33133920" y="11353800"/>
          <a:ext cx="17325142" cy="1313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528671828"/>
              </p:ext>
            </p:extLst>
          </p:nvPr>
        </p:nvGraphicFramePr>
        <p:xfrm>
          <a:off x="16969581" y="14599026"/>
          <a:ext cx="16617022" cy="1406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3127541012"/>
              </p:ext>
            </p:extLst>
          </p:nvPr>
        </p:nvGraphicFramePr>
        <p:xfrm>
          <a:off x="510381" y="11201400"/>
          <a:ext cx="18135600" cy="1230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7725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5797114" y="8458200"/>
            <a:ext cx="31278284" cy="1282243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sz="6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محور صحة الأم والطفل</a:t>
            </a:r>
            <a:endParaRPr lang="fr-FR" sz="6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4940578" cy="155448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برنامج الدفع بالرأسمال البشري للأجيال الصاعدة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rtl="1"/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graphicFrame>
        <p:nvGraphicFramePr>
          <p:cNvPr id="18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32769"/>
              </p:ext>
            </p:extLst>
          </p:nvPr>
        </p:nvGraphicFramePr>
        <p:xfrm>
          <a:off x="2034382" y="12196463"/>
          <a:ext cx="45948598" cy="28911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38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7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4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1535">
                <a:tc>
                  <a:txBody>
                    <a:bodyPr/>
                    <a:lstStyle/>
                    <a:p>
                      <a:pPr algn="ctr" rtl="1"/>
                      <a:r>
                        <a:rPr lang="ar-MA" sz="6700" baseline="0" dirty="0"/>
                        <a:t>عدد المستفيدات</a:t>
                      </a:r>
                      <a:endParaRPr lang="fr-FR" sz="6700" baseline="0" dirty="0"/>
                    </a:p>
                  </a:txBody>
                  <a:tcPr marL="379131" marR="379131" marT="192024" marB="19202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الدوائر المستفيدة</a:t>
                      </a:r>
                      <a:endParaRPr lang="fr-FR" sz="6700" dirty="0"/>
                    </a:p>
                  </a:txBody>
                  <a:tcPr marL="379131" marR="379131" marT="192024" marB="19202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المشروع</a:t>
                      </a:r>
                      <a:endParaRPr lang="fr-FR" sz="6700" dirty="0"/>
                    </a:p>
                  </a:txBody>
                  <a:tcPr marL="379131" marR="379131" marT="192024" marB="192024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4860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14 624</a:t>
                      </a:r>
                    </a:p>
                  </a:txBody>
                  <a:tcPr marL="39494" marR="39494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1 200 000,00</a:t>
                      </a:r>
                    </a:p>
                  </a:txBody>
                  <a:tcPr marL="39494" marR="39494" marT="40005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 err="1"/>
                        <a:t>تيناست</a:t>
                      </a:r>
                      <a:r>
                        <a:rPr lang="ar-MA" sz="6700" dirty="0"/>
                        <a:t> / </a:t>
                      </a:r>
                      <a:r>
                        <a:rPr lang="ar-MA" sz="6700" dirty="0" err="1"/>
                        <a:t>أكنول</a:t>
                      </a:r>
                      <a:r>
                        <a:rPr lang="ar-MA" sz="6700" dirty="0"/>
                        <a:t> / </a:t>
                      </a:r>
                      <a:r>
                        <a:rPr lang="ar-MA" sz="6700" dirty="0" err="1"/>
                        <a:t>تاهلة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اقتناء 3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وحدات طبية متنقلة متعلقة بصحة الأم والطفل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22151181" y="10210800"/>
            <a:ext cx="22431902" cy="1189910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b="1" dirty="0">
                <a:solidFill>
                  <a:srgbClr val="00B0F0"/>
                </a:solidFill>
              </a:rPr>
              <a:t>الوحدات الطبية المتنقلة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158683" y="16306800"/>
            <a:ext cx="22431902" cy="1189910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b="1" dirty="0">
                <a:solidFill>
                  <a:srgbClr val="00B0F0"/>
                </a:solidFill>
              </a:rPr>
              <a:t>دار الأمومة</a:t>
            </a:r>
            <a:endParaRPr lang="fr-FR" b="1" dirty="0">
              <a:solidFill>
                <a:srgbClr val="00B0F0"/>
              </a:solidFill>
            </a:endParaRPr>
          </a:p>
        </p:txBody>
      </p:sp>
      <p:graphicFrame>
        <p:nvGraphicFramePr>
          <p:cNvPr id="21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371270"/>
              </p:ext>
            </p:extLst>
          </p:nvPr>
        </p:nvGraphicFramePr>
        <p:xfrm>
          <a:off x="1958181" y="18135600"/>
          <a:ext cx="46024800" cy="7437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03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800">
                  <a:extLst>
                    <a:ext uri="{9D8B030D-6E8A-4147-A177-3AD203B41FA5}">
                      <a16:colId xmlns:a16="http://schemas.microsoft.com/office/drawing/2014/main" val="3639011945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9574"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عدد</a:t>
                      </a:r>
                      <a:r>
                        <a:rPr lang="ar-MA" sz="6700" baseline="0" dirty="0"/>
                        <a:t> المستفيدات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baseline="0" dirty="0"/>
                        <a:t>نوعية التدخل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المشاريع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0170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1 892</a:t>
                      </a:r>
                      <a:endParaRPr lang="ar-MA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dirty="0">
                          <a:effectLst/>
                        </a:rPr>
                        <a:t>460</a:t>
                      </a:r>
                      <a:r>
                        <a:rPr lang="fr-FR" sz="5900" u="none" strike="noStrike" kern="1200" baseline="0" dirty="0">
                          <a:effectLst/>
                        </a:rPr>
                        <a:t> </a:t>
                      </a:r>
                      <a:r>
                        <a:rPr lang="fr-FR" sz="5900" u="none" strike="noStrike" kern="1200" dirty="0">
                          <a:effectLst/>
                        </a:rPr>
                        <a:t>000,00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منحة التسيير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5900" u="none" strike="noStrike" kern="1200" dirty="0">
                          <a:effectLst/>
                        </a:rPr>
                        <a:t> </a:t>
                      </a:r>
                      <a:r>
                        <a:rPr lang="ar-MA" sz="5900" u="none" strike="noStrike" kern="1200" baseline="0" dirty="0">
                          <a:effectLst/>
                        </a:rPr>
                        <a:t> </a:t>
                      </a:r>
                      <a:r>
                        <a:rPr lang="ar-MA" sz="5900" u="none" strike="noStrike" kern="1200" dirty="0">
                          <a:effectLst/>
                        </a:rPr>
                        <a:t>دعم الجمعيات المسيرة لدور الأمومة بالإقليم برسم سنتي</a:t>
                      </a:r>
                      <a:r>
                        <a:rPr lang="ar-MA" sz="5900" u="none" strike="noStrike" kern="1200" baseline="0" dirty="0">
                          <a:effectLst/>
                        </a:rPr>
                        <a:t> 2021 و2022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0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وتجهيز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وتجهيز دار الأمومة ايت </a:t>
                      </a:r>
                      <a:r>
                        <a:rPr lang="ar-MA" sz="5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سغروشن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0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تجهيز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تجهيز دار الأمومة تيزي وسلي 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6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تم تسليم الأشغال بتاريخ 17 ماي الجاري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المؤسسة في طور التجهيز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بناء وتجهيز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بناء وتجهيز دار الأمومة بني </a:t>
                      </a:r>
                      <a:r>
                        <a:rPr lang="ar-MA" sz="59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افراسن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44103"/>
              </p:ext>
            </p:extLst>
          </p:nvPr>
        </p:nvGraphicFramePr>
        <p:xfrm>
          <a:off x="6834981" y="5181600"/>
          <a:ext cx="35204399" cy="3657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68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عدد المستفيدين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الاستثمار</a:t>
                      </a:r>
                      <a:r>
                        <a:rPr lang="ar-MA" sz="60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المالي</a:t>
                      </a:r>
                      <a:endParaRPr lang="fr-FR" sz="6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60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محور صحة الأم والطفل</a:t>
                      </a:r>
                      <a:endParaRPr lang="fr-FR" sz="60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136 666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10 194 423,00,00</a:t>
                      </a:r>
                    </a:p>
                  </a:txBody>
                  <a:tcPr marL="52658" marR="52658" marT="4000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60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7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5797114" y="3569447"/>
            <a:ext cx="31278284" cy="1282243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sz="6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محور صحة الأم والطفل</a:t>
            </a:r>
            <a:endParaRPr lang="fr-FR" sz="6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4940578" cy="192024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برنامج الدفع بالرأسمال البشري للأجيال الصاعدة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965208"/>
              </p:ext>
            </p:extLst>
          </p:nvPr>
        </p:nvGraphicFramePr>
        <p:xfrm>
          <a:off x="2262981" y="6697586"/>
          <a:ext cx="45491400" cy="59518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07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8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1762"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عدد</a:t>
                      </a:r>
                      <a:r>
                        <a:rPr lang="ar-MA" sz="6700" baseline="0" dirty="0"/>
                        <a:t> المستفيدات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المشروع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3058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</a:t>
                      </a:r>
                      <a:endParaRPr lang="ar-MA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400 000,00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اقتناء الأدوية والمحاليل والكواشف لفائدة النساء الحوامل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8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2597</a:t>
                      </a:r>
                      <a:endParaRPr lang="ar-MA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اقتناء أجهزة الفحص بالصدى لفائدة الوحدات الصحية المتنقلة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4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2933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100 000,00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اقتناء المكملات الغذائية لفائدة النساء الحوامل المنحدرات من المناطق القروية بالإقليم برسم سنة 2022</a:t>
                      </a:r>
                      <a:r>
                        <a:rPr lang="ar-MA" sz="5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2182556" y="13487400"/>
            <a:ext cx="22431902" cy="1189910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b="1" dirty="0">
                <a:solidFill>
                  <a:srgbClr val="00B0F0"/>
                </a:solidFill>
              </a:rPr>
              <a:t>التوعية والتحسيس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684581" y="5029200"/>
            <a:ext cx="22431902" cy="1189910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b="1" dirty="0">
                <a:solidFill>
                  <a:srgbClr val="00B0F0"/>
                </a:solidFill>
              </a:rPr>
              <a:t>اقتناء المعدات الطبية والشبه الطبية</a:t>
            </a:r>
            <a:endParaRPr lang="fr-FR" b="1" dirty="0">
              <a:solidFill>
                <a:srgbClr val="00B0F0"/>
              </a:solidFill>
            </a:endParaRPr>
          </a:p>
        </p:txBody>
      </p:sp>
      <p:graphicFrame>
        <p:nvGraphicFramePr>
          <p:cNvPr id="15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8833"/>
              </p:ext>
            </p:extLst>
          </p:nvPr>
        </p:nvGraphicFramePr>
        <p:xfrm>
          <a:off x="2339181" y="15157486"/>
          <a:ext cx="45186600" cy="39867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57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986">
                <a:tc>
                  <a:txBody>
                    <a:bodyPr/>
                    <a:lstStyle/>
                    <a:p>
                      <a:pPr algn="ctr" rtl="1"/>
                      <a:r>
                        <a:rPr lang="ar-MA" sz="6700" baseline="0" dirty="0"/>
                        <a:t>عدد المستفيدين</a:t>
                      </a:r>
                      <a:endParaRPr lang="fr-FR" sz="6700" baseline="0" dirty="0"/>
                    </a:p>
                  </a:txBody>
                  <a:tcPr marL="379131" marR="379131" marT="192024" marB="19202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العملية</a:t>
                      </a:r>
                      <a:endParaRPr lang="fr-FR" sz="6700" dirty="0"/>
                    </a:p>
                  </a:txBody>
                  <a:tcPr marL="379131" marR="379131" marT="192024" marB="192024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13752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12408</a:t>
                      </a:r>
                    </a:p>
                  </a:txBody>
                  <a:tcPr marL="39494" marR="39494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الحملة الوطنية لتشجيع الرضاعة الطبيعية (</a:t>
                      </a:r>
                      <a:r>
                        <a:rPr lang="ar-MA" sz="6000" dirty="0"/>
                        <a:t>من 14 ماي إلى 14 يونيو 2022)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52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0" dirty="0"/>
                    </a:p>
                  </a:txBody>
                  <a:tcPr marL="39494" marR="39494" marT="40005" marB="0" anchor="ctr"/>
                </a:tc>
                <a:tc>
                  <a:txBody>
                    <a:bodyPr/>
                    <a:lstStyle/>
                    <a:p>
                      <a:pPr marL="0" marR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القوافل الطبية المنظمة </a:t>
                      </a:r>
                      <a:endParaRPr lang="fr-FR" sz="59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au 5">
            <a:extLst>
              <a:ext uri="{FF2B5EF4-FFF2-40B4-BE49-F238E27FC236}">
                <a16:creationId xmlns:a16="http://schemas.microsoft.com/office/drawing/2014/main" id="{AE40CA8A-9670-2316-460C-D098ADCC6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170647"/>
              </p:ext>
            </p:extLst>
          </p:nvPr>
        </p:nvGraphicFramePr>
        <p:xfrm>
          <a:off x="1958181" y="21107400"/>
          <a:ext cx="46024800" cy="487070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36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0">
                  <a:extLst>
                    <a:ext uri="{9D8B030D-6E8A-4147-A177-3AD203B41FA5}">
                      <a16:colId xmlns:a16="http://schemas.microsoft.com/office/drawing/2014/main" val="3639011945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056"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عدد</a:t>
                      </a:r>
                      <a:r>
                        <a:rPr lang="ar-MA" sz="6700" baseline="0" dirty="0"/>
                        <a:t> المستفيدين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الجماعات المستفيدة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الكلفة الإجمالية</a:t>
                      </a:r>
                      <a:endParaRPr lang="fr-FR" sz="6700" baseline="0" dirty="0"/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6700" dirty="0"/>
                        <a:t>المشاريع</a:t>
                      </a:r>
                      <a:endParaRPr lang="fr-FR" sz="6700" dirty="0"/>
                    </a:p>
                  </a:txBody>
                  <a:tcPr marL="379131" marR="379131" marT="192024" marB="192024" anchor="ctr"/>
                </a:tc>
                <a:extLst>
                  <a:ext uri="{0D108BD9-81ED-4DB2-BD59-A6C34878D82A}">
                    <a16:rowId xmlns:a16="http://schemas.microsoft.com/office/drawing/2014/main" val="807059544"/>
                  </a:ext>
                </a:extLst>
              </a:tr>
              <a:tr h="11090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1 008</a:t>
                      </a:r>
                      <a:endParaRPr lang="ar-MA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واد أمليل، بني </a:t>
                      </a: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افراسن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، </a:t>
                      </a: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امسيلة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، أجدير، تيزي وسلي، </a:t>
                      </a: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الزراردة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،  أولاد </a:t>
                      </a:r>
                      <a:r>
                        <a:rPr lang="ar-MA" sz="590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ازباير</a:t>
                      </a: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، كاف الغار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dirty="0">
                          <a:effectLst/>
                        </a:rPr>
                        <a:t>3 200 000,00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5900" u="none" strike="noStrike" kern="1200" dirty="0">
                          <a:effectLst/>
                        </a:rPr>
                        <a:t>تهيئة وتجهيز</a:t>
                      </a:r>
                      <a:r>
                        <a:rPr lang="ar-MA" sz="5900" u="none" strike="noStrike" kern="1200" baseline="0" dirty="0">
                          <a:effectLst/>
                        </a:rPr>
                        <a:t> 8 دور الولادة</a:t>
                      </a:r>
                      <a:endParaRPr lang="fr-FR" sz="5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09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59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إقليم تازة</a:t>
                      </a:r>
                    </a:p>
                  </a:txBody>
                  <a:tcPr marL="379131" marR="379131" marT="192024" marB="192024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800 000,00</a:t>
                      </a:r>
                      <a:endParaRPr lang="ar-MA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5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تهيئة مصلحتي طب وجراحة الأطفال بالمستشفى الإقليمي ابن باجة</a:t>
                      </a:r>
                      <a:endParaRPr lang="fr-FR" sz="5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2122079" y="19735800"/>
            <a:ext cx="22431902" cy="1189910"/>
          </a:xfrm>
          <a:prstGeom prst="rect">
            <a:avLst/>
          </a:prstGeom>
          <a:noFill/>
        </p:spPr>
        <p:txBody>
          <a:bodyPr wrap="square" lIns="294483" tIns="147241" rIns="294483" bIns="147241" rtlCol="0">
            <a:spAutoFit/>
          </a:bodyPr>
          <a:lstStyle/>
          <a:p>
            <a:pPr algn="r"/>
            <a:r>
              <a:rPr lang="ar-MA" b="1" dirty="0">
                <a:solidFill>
                  <a:srgbClr val="00B0F0"/>
                </a:solidFill>
              </a:rPr>
              <a:t>دار الولادة</a:t>
            </a:r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866ACF2-8BA5-42A8-9BE2-727F0B214816}"/>
              </a:ext>
            </a:extLst>
          </p:cNvPr>
          <p:cNvGrpSpPr/>
          <p:nvPr/>
        </p:nvGrpSpPr>
        <p:grpSpPr>
          <a:xfrm>
            <a:off x="1464387" y="7218613"/>
            <a:ext cx="46809413" cy="1163387"/>
            <a:chOff x="930831" y="688181"/>
            <a:chExt cx="10124339" cy="276997"/>
          </a:xfrm>
        </p:grpSpPr>
        <p:cxnSp>
          <p:nvCxnSpPr>
            <p:cNvPr id="5" name="Google Shape;177;p31">
              <a:extLst>
                <a:ext uri="{FF2B5EF4-FFF2-40B4-BE49-F238E27FC236}">
                  <a16:creationId xmlns:a16="http://schemas.microsoft.com/office/drawing/2014/main" id="{0CFE1EDE-AEC0-4F35-A6D9-4425A17794F2}"/>
                </a:ext>
              </a:extLst>
            </p:cNvPr>
            <p:cNvCxnSpPr>
              <a:cxnSpLocks/>
            </p:cNvCxnSpPr>
            <p:nvPr/>
          </p:nvCxnSpPr>
          <p:spPr>
            <a:xfrm>
              <a:off x="930831" y="965178"/>
              <a:ext cx="10124339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" name="TextBox 33">
              <a:extLst>
                <a:ext uri="{FF2B5EF4-FFF2-40B4-BE49-F238E27FC236}">
                  <a16:creationId xmlns:a16="http://schemas.microsoft.com/office/drawing/2014/main" id="{4B682D39-9D34-482B-8E27-515BE4605287}"/>
                </a:ext>
              </a:extLst>
            </p:cNvPr>
            <p:cNvSpPr txBox="1"/>
            <p:nvPr/>
          </p:nvSpPr>
          <p:spPr>
            <a:xfrm>
              <a:off x="4580967" y="688181"/>
              <a:ext cx="6474203" cy="23632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algn="r" rtl="1"/>
              <a:r>
                <a:rPr lang="ar-MA" sz="6000" b="1" kern="0" dirty="0">
                  <a:latin typeface="Exo 2"/>
                </a:rPr>
                <a:t>محور تعميم التعليم الاولي برسم سنوات 2019 - </a:t>
              </a:r>
              <a:r>
                <a:rPr lang="fr-FR" sz="6000" b="1" kern="0" dirty="0">
                  <a:latin typeface="Exo 2"/>
                </a:rPr>
                <a:t>2022</a:t>
              </a:r>
            </a:p>
          </p:txBody>
        </p:sp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36531"/>
              </p:ext>
            </p:extLst>
          </p:nvPr>
        </p:nvGraphicFramePr>
        <p:xfrm>
          <a:off x="2298757" y="8772144"/>
          <a:ext cx="45608023" cy="3648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5010">
                  <a:extLst>
                    <a:ext uri="{9D8B030D-6E8A-4147-A177-3AD203B41FA5}">
                      <a16:colId xmlns:a16="http://schemas.microsoft.com/office/drawing/2014/main" val="1287725256"/>
                    </a:ext>
                  </a:extLst>
                </a:gridCol>
                <a:gridCol w="7647372">
                  <a:extLst>
                    <a:ext uri="{9D8B030D-6E8A-4147-A177-3AD203B41FA5}">
                      <a16:colId xmlns:a16="http://schemas.microsoft.com/office/drawing/2014/main" val="2748053158"/>
                    </a:ext>
                  </a:extLst>
                </a:gridCol>
                <a:gridCol w="8794479">
                  <a:extLst>
                    <a:ext uri="{9D8B030D-6E8A-4147-A177-3AD203B41FA5}">
                      <a16:colId xmlns:a16="http://schemas.microsoft.com/office/drawing/2014/main" val="3790174271"/>
                    </a:ext>
                  </a:extLst>
                </a:gridCol>
                <a:gridCol w="8412111">
                  <a:extLst>
                    <a:ext uri="{9D8B030D-6E8A-4147-A177-3AD203B41FA5}">
                      <a16:colId xmlns:a16="http://schemas.microsoft.com/office/drawing/2014/main" val="1446462569"/>
                    </a:ext>
                  </a:extLst>
                </a:gridCol>
                <a:gridCol w="7317301">
                  <a:extLst>
                    <a:ext uri="{9D8B030D-6E8A-4147-A177-3AD203B41FA5}">
                      <a16:colId xmlns:a16="http://schemas.microsoft.com/office/drawing/2014/main" val="2152760359"/>
                    </a:ext>
                  </a:extLst>
                </a:gridCol>
                <a:gridCol w="6171750">
                  <a:extLst>
                    <a:ext uri="{9D8B030D-6E8A-4147-A177-3AD203B41FA5}">
                      <a16:colId xmlns:a16="http://schemas.microsoft.com/office/drawing/2014/main" val="3758288265"/>
                    </a:ext>
                  </a:extLst>
                </a:gridCol>
              </a:tblGrid>
              <a:tr h="2336292"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baseline="0" dirty="0"/>
                        <a:t>عدد المستفيدين</a:t>
                      </a:r>
                      <a:endParaRPr lang="fr-FR" sz="6700" b="1" dirty="0">
                        <a:solidFill>
                          <a:schemeClr val="bg1"/>
                        </a:solidFill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dirty="0"/>
                        <a:t>كلفة التسيير بالدرهم</a:t>
                      </a:r>
                      <a:endParaRPr lang="fr-FR" sz="6700" b="1" dirty="0">
                        <a:solidFill>
                          <a:schemeClr val="bg1"/>
                        </a:solidFill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dirty="0"/>
                        <a:t>كلفة التجهيز بالدرهم</a:t>
                      </a:r>
                      <a:endParaRPr lang="fr-FR" sz="6700" b="1" dirty="0">
                        <a:solidFill>
                          <a:schemeClr val="bg1"/>
                        </a:solidFill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dirty="0"/>
                        <a:t>كلفة البناء بالدرهم</a:t>
                      </a:r>
                      <a:endParaRPr lang="fr-FR" sz="6700" b="1" dirty="0">
                        <a:solidFill>
                          <a:schemeClr val="bg1"/>
                        </a:solidFill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عدد الوحدات المشغلة</a:t>
                      </a:r>
                      <a:endParaRPr lang="fr-FR" sz="67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عدد الوحدات</a:t>
                      </a:r>
                      <a:endParaRPr lang="fr-FR" sz="67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extLst>
                  <a:ext uri="{0D108BD9-81ED-4DB2-BD59-A6C34878D82A}">
                    <a16:rowId xmlns:a16="http://schemas.microsoft.com/office/drawing/2014/main" val="3804509078"/>
                  </a:ext>
                </a:extLst>
              </a:tr>
              <a:tr h="131216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b="0" dirty="0">
                          <a:solidFill>
                            <a:schemeClr val="tx1"/>
                          </a:solidFill>
                        </a:rPr>
                        <a:t>3790</a:t>
                      </a:r>
                      <a:endParaRPr lang="fr-FR" sz="67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700" dirty="0"/>
                        <a:t>13</a:t>
                      </a:r>
                      <a:r>
                        <a:rPr lang="fr-FR" sz="6700" baseline="0" dirty="0"/>
                        <a:t> 230 000</a:t>
                      </a:r>
                      <a:endParaRPr lang="fr-FR" sz="67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700" dirty="0"/>
                        <a:t>3</a:t>
                      </a:r>
                      <a:r>
                        <a:rPr lang="fr-FR" sz="6700" baseline="0" dirty="0"/>
                        <a:t> 875 000</a:t>
                      </a:r>
                      <a:endParaRPr lang="fr-FR" sz="67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700" baseline="0" dirty="0"/>
                        <a:t>34 005 214</a:t>
                      </a:r>
                      <a:endParaRPr lang="fr-FR" sz="67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700" dirty="0">
                          <a:latin typeface="+mn-lt"/>
                        </a:rPr>
                        <a:t>149</a:t>
                      </a: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700" dirty="0">
                          <a:latin typeface="+mn-lt"/>
                        </a:rPr>
                        <a:t>149</a:t>
                      </a:r>
                    </a:p>
                  </a:txBody>
                  <a:tcPr marL="379131" marR="379131" marT="144018" marB="144018" anchor="ctr"/>
                </a:tc>
                <a:extLst>
                  <a:ext uri="{0D108BD9-81ED-4DB2-BD59-A6C34878D82A}">
                    <a16:rowId xmlns:a16="http://schemas.microsoft.com/office/drawing/2014/main" val="3372908578"/>
                  </a:ext>
                </a:extLst>
              </a:tr>
            </a:tbl>
          </a:graphicData>
        </a:graphic>
      </p:graphicFrame>
      <p:sp>
        <p:nvSpPr>
          <p:cNvPr id="26" name="Titre 1">
            <a:extLst>
              <a:ext uri="{FF2B5EF4-FFF2-40B4-BE49-F238E27FC236}">
                <a16:creationId xmlns:a16="http://schemas.microsoft.com/office/drawing/2014/main" id="{D5DAAFAD-D594-A900-CD5A-CB8E89E30F38}"/>
              </a:ext>
            </a:extLst>
          </p:cNvPr>
          <p:cNvSpPr txBox="1">
            <a:spLocks/>
          </p:cNvSpPr>
          <p:nvPr/>
        </p:nvSpPr>
        <p:spPr>
          <a:xfrm>
            <a:off x="3475365" y="960120"/>
            <a:ext cx="34940578" cy="192024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lIns="294483" tIns="147241" rIns="294483" bIns="147241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7700" b="1" dirty="0">
                <a:solidFill>
                  <a:schemeClr val="accent3">
                    <a:lumMod val="75000"/>
                  </a:schemeClr>
                </a:solidFill>
              </a:rPr>
              <a:t>برنامج الدفع بالرأسمال البشري للأجيال الصاعدة برسم سنوات 2019-2023</a:t>
            </a:r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rtl="1"/>
            <a:endParaRPr lang="fr-FR" sz="7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866ACF2-8BA5-42A8-9BE2-727F0B214816}"/>
              </a:ext>
            </a:extLst>
          </p:cNvPr>
          <p:cNvGrpSpPr/>
          <p:nvPr/>
        </p:nvGrpSpPr>
        <p:grpSpPr>
          <a:xfrm>
            <a:off x="1616906" y="20650200"/>
            <a:ext cx="46809413" cy="1163387"/>
            <a:chOff x="930831" y="688181"/>
            <a:chExt cx="10124339" cy="276997"/>
          </a:xfrm>
        </p:grpSpPr>
        <p:cxnSp>
          <p:nvCxnSpPr>
            <p:cNvPr id="27" name="Google Shape;177;p31">
              <a:extLst>
                <a:ext uri="{FF2B5EF4-FFF2-40B4-BE49-F238E27FC236}">
                  <a16:creationId xmlns:a16="http://schemas.microsoft.com/office/drawing/2014/main" id="{0CFE1EDE-AEC0-4F35-A6D9-4425A17794F2}"/>
                </a:ext>
              </a:extLst>
            </p:cNvPr>
            <p:cNvCxnSpPr>
              <a:cxnSpLocks/>
            </p:cNvCxnSpPr>
            <p:nvPr/>
          </p:nvCxnSpPr>
          <p:spPr>
            <a:xfrm>
              <a:off x="930831" y="965178"/>
              <a:ext cx="10124339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Box 33">
              <a:extLst>
                <a:ext uri="{FF2B5EF4-FFF2-40B4-BE49-F238E27FC236}">
                  <a16:creationId xmlns:a16="http://schemas.microsoft.com/office/drawing/2014/main" id="{4B682D39-9D34-482B-8E27-515BE4605287}"/>
                </a:ext>
              </a:extLst>
            </p:cNvPr>
            <p:cNvSpPr txBox="1"/>
            <p:nvPr/>
          </p:nvSpPr>
          <p:spPr>
            <a:xfrm>
              <a:off x="4580967" y="688181"/>
              <a:ext cx="6474203" cy="236328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pPr algn="r" rtl="1"/>
              <a:r>
                <a:rPr lang="ar-MA" sz="6000" b="1" kern="0" dirty="0">
                  <a:latin typeface="Exo 2"/>
                </a:rPr>
                <a:t>محور تعميم التعليم الاولي برسم سنة 2023</a:t>
              </a:r>
              <a:endParaRPr lang="fr-FR" sz="6000" b="1" kern="0" dirty="0">
                <a:latin typeface="Exo 2"/>
              </a:endParaRPr>
            </a:p>
          </p:txBody>
        </p:sp>
      </p:grp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46773"/>
              </p:ext>
            </p:extLst>
          </p:nvPr>
        </p:nvGraphicFramePr>
        <p:xfrm>
          <a:off x="2538435" y="22508752"/>
          <a:ext cx="45368346" cy="3094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7252"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عدد الوحدات في طور </a:t>
                      </a:r>
                      <a:r>
                        <a:rPr lang="fr-FR" sz="67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</a:t>
                      </a:r>
                      <a:r>
                        <a:rPr lang="ar-MA" sz="6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تحضير </a:t>
                      </a:r>
                      <a:r>
                        <a:rPr lang="fr-FR" sz="67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لتوطين</a:t>
                      </a:r>
                      <a:r>
                        <a:rPr lang="ar-MA" sz="6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الأشغال</a:t>
                      </a:r>
                      <a:endParaRPr lang="fr-FR" sz="67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عدد الوحدات في طور الإعلان عن نائلي الصفقات</a:t>
                      </a:r>
                      <a:endParaRPr lang="fr-FR" sz="67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marR="0" lvl="0" indent="0" algn="ctr" defTabSz="294482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6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عدد الوحدات</a:t>
                      </a:r>
                      <a:r>
                        <a:rPr lang="fr-FR" sz="6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67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في</a:t>
                      </a:r>
                      <a:r>
                        <a:rPr lang="fr-FR" sz="6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67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طور</a:t>
                      </a:r>
                      <a:r>
                        <a:rPr lang="fr-FR" sz="6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67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البناء</a:t>
                      </a:r>
                      <a:endParaRPr lang="fr-FR" sz="67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extLst>
                  <a:ext uri="{0D108BD9-81ED-4DB2-BD59-A6C34878D82A}">
                    <a16:rowId xmlns:a16="http://schemas.microsoft.com/office/drawing/2014/main" val="3804509078"/>
                  </a:ext>
                </a:extLst>
              </a:tr>
              <a:tr h="988348">
                <a:tc>
                  <a:txBody>
                    <a:bodyPr/>
                    <a:lstStyle/>
                    <a:p>
                      <a:pPr marL="0" algn="ctr" defTabSz="2944825" rtl="1" eaLnBrk="1" latinLnBrk="0" hangingPunct="1"/>
                      <a:r>
                        <a:rPr lang="ar-MA" sz="59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fr-FR" sz="59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algn="ctr" defTabSz="2944825" rtl="1" eaLnBrk="1" latinLnBrk="0" hangingPunct="1"/>
                      <a:r>
                        <a:rPr lang="ar-MA" sz="59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fr-FR" sz="59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tc>
                  <a:txBody>
                    <a:bodyPr/>
                    <a:lstStyle/>
                    <a:p>
                      <a:pPr marL="0" algn="ctr" defTabSz="2944825" rtl="1" eaLnBrk="1" latinLnBrk="0" hangingPunct="1"/>
                      <a:r>
                        <a:rPr lang="ar-MA" sz="59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fr-FR" sz="59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131" marR="379131" marT="144018" marB="144018" anchor="ctr"/>
                </a:tc>
                <a:extLst>
                  <a:ext uri="{0D108BD9-81ED-4DB2-BD59-A6C34878D82A}">
                    <a16:rowId xmlns:a16="http://schemas.microsoft.com/office/drawing/2014/main" val="3372908578"/>
                  </a:ext>
                </a:extLst>
              </a:tr>
            </a:tbl>
          </a:graphicData>
        </a:graphic>
      </p:graphicFrame>
      <p:pic>
        <p:nvPicPr>
          <p:cNvPr id="30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99876" y="26263007"/>
            <a:ext cx="13585518" cy="2401132"/>
          </a:xfrm>
          <a:prstGeom prst="rect">
            <a:avLst/>
          </a:prstGeom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62693"/>
              </p:ext>
            </p:extLst>
          </p:nvPr>
        </p:nvGraphicFramePr>
        <p:xfrm>
          <a:off x="6834981" y="4724400"/>
          <a:ext cx="35204399" cy="1828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683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60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61 008 533,00</a:t>
                      </a:r>
                    </a:p>
                  </a:txBody>
                  <a:tcPr marL="52658" marR="52658" marT="400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ar-MA" sz="6000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محور تعميم التعليم الأولي</a:t>
                      </a:r>
                    </a:p>
                  </a:txBody>
                  <a:tcPr marL="52658" marR="52658" marT="400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066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CAAE9"/>
      </a:accent1>
      <a:accent2>
        <a:srgbClr val="4BFF9E"/>
      </a:accent2>
      <a:accent3>
        <a:srgbClr val="FBB321"/>
      </a:accent3>
      <a:accent4>
        <a:srgbClr val="F87604"/>
      </a:accent4>
      <a:accent5>
        <a:srgbClr val="E34857"/>
      </a:accent5>
      <a:accent6>
        <a:srgbClr val="5C5C5C"/>
      </a:accent6>
      <a:hlink>
        <a:srgbClr val="00C8C3"/>
      </a:hlink>
      <a:folHlink>
        <a:srgbClr val="A116E0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18037</TotalTime>
  <Words>1528</Words>
  <Application>Microsoft Office PowerPoint</Application>
  <PresentationFormat>Personnalisé</PresentationFormat>
  <Paragraphs>415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Exo 2</vt:lpstr>
      <vt:lpstr>Roboto</vt:lpstr>
      <vt:lpstr>Trebuchet MS</vt:lpstr>
      <vt:lpstr>Wingdings</vt:lpstr>
      <vt:lpstr>thermique</vt:lpstr>
      <vt:lpstr>Default Theme</vt:lpstr>
      <vt:lpstr>حصيلة مشاريع المبادرة الوطنية للتنمية البشرية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إحصائيات الوافدين على المنصة الإقليمية للشباب تازة</vt:lpstr>
      <vt:lpstr>Présentation PowerPoint</vt:lpstr>
      <vt:lpstr>Présentation PowerPoint</vt:lpstr>
      <vt:lpstr>Présentation PowerPoint</vt:lpstr>
      <vt:lpstr>حملات تحسيسية بالبرنامج الثالث للمبادرة الوطنية للتنمية البشرية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Nationale pour le Développement  Humain</dc:title>
  <dc:creator>elhassan guerrouani</dc:creator>
  <cp:lastModifiedBy>El hassan Guerrouani</cp:lastModifiedBy>
  <cp:revision>852</cp:revision>
  <cp:lastPrinted>2023-05-18T14:05:29Z</cp:lastPrinted>
  <dcterms:created xsi:type="dcterms:W3CDTF">2022-04-28T12:27:21Z</dcterms:created>
  <dcterms:modified xsi:type="dcterms:W3CDTF">2023-05-18T20:19:53Z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LastSaved">
    <vt:filetime>2022-04-28T00:00:00Z</vt:filetime>
  </property>
</Properties>
</file>